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3"/>
  </p:notesMasterIdLst>
  <p:sldIdLst>
    <p:sldId id="256" r:id="rId2"/>
    <p:sldId id="257" r:id="rId3"/>
    <p:sldId id="258" r:id="rId4"/>
    <p:sldId id="263" r:id="rId5"/>
    <p:sldId id="259" r:id="rId6"/>
    <p:sldId id="264" r:id="rId7"/>
    <p:sldId id="261" r:id="rId8"/>
    <p:sldId id="260" r:id="rId9"/>
    <p:sldId id="275" r:id="rId10"/>
    <p:sldId id="277" r:id="rId11"/>
    <p:sldId id="278" r:id="rId12"/>
    <p:sldId id="262" r:id="rId13"/>
    <p:sldId id="266" r:id="rId14"/>
    <p:sldId id="267" r:id="rId15"/>
    <p:sldId id="283" r:id="rId16"/>
    <p:sldId id="279" r:id="rId17"/>
    <p:sldId id="280" r:id="rId18"/>
    <p:sldId id="281" r:id="rId19"/>
    <p:sldId id="282" r:id="rId20"/>
    <p:sldId id="271" r:id="rId21"/>
    <p:sldId id="274" r:id="rId22"/>
  </p:sldIdLst>
  <p:sldSz cx="12192000" cy="6858000"/>
  <p:notesSz cx="6858000" cy="9144000"/>
  <p:embeddedFontLst>
    <p:embeddedFont>
      <p:font typeface="Abril Fatface" panose="020B0604020202020204" charset="0"/>
      <p:regular r:id="rId24"/>
    </p:embeddedFont>
    <p:embeddedFont>
      <p:font typeface="Barlow Condensed" panose="00000506000000000000" pitchFamily="2"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Consolas" panose="020B0609020204030204" pitchFamily="49" charset="0"/>
      <p:regular r:id="rId34"/>
      <p:bold r:id="rId35"/>
      <p:italic r:id="rId36"/>
      <p:boldItalic r:id="rId37"/>
    </p:embeddedFont>
    <p:embeddedFont>
      <p:font typeface="Griffy" panose="020B0604020202020204" charset="0"/>
      <p:regular r:id="rId38"/>
    </p:embeddedFont>
    <p:embeddedFont>
      <p:font typeface="IBM Plex Mono" panose="020B0509050203000203" pitchFamily="49" charset="0"/>
      <p:regular r:id="rId39"/>
      <p:bold r:id="rId40"/>
      <p:italic r:id="rId41"/>
      <p:boldItalic r:id="rId42"/>
    </p:embeddedFont>
    <p:embeddedFont>
      <p:font typeface="IBM Plex Mono Medium" panose="020B0609050203000203" pitchFamily="49"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48" y="-4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85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163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39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83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106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94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5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2646325" y="2452800"/>
            <a:ext cx="7683600" cy="1942800"/>
          </a:xfrm>
          <a:prstGeom prst="rect">
            <a:avLst/>
          </a:prstGeom>
        </p:spPr>
        <p:txBody>
          <a:bodyPr spcFirstLastPara="1" wrap="square" lIns="121900" tIns="121900" rIns="121900" bIns="121900" anchor="t"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646325" y="4296900"/>
            <a:ext cx="7683600" cy="717900"/>
          </a:xfrm>
          <a:prstGeom prst="rect">
            <a:avLst/>
          </a:prstGeom>
        </p:spPr>
        <p:txBody>
          <a:bodyPr spcFirstLastPara="1" wrap="square" lIns="121900" tIns="121900" rIns="121900" bIns="121900" anchor="t" anchorCtr="0">
            <a:noAutofit/>
          </a:bodyPr>
          <a:lstStyle>
            <a:lvl1pPr lvl="0">
              <a:spcBef>
                <a:spcPts val="0"/>
              </a:spcBef>
              <a:spcAft>
                <a:spcPts val="0"/>
              </a:spcAft>
              <a:buSzPts val="1900"/>
              <a:buNone/>
              <a:defRPr/>
            </a:lvl1pPr>
            <a:lvl2pPr lvl="1">
              <a:spcBef>
                <a:spcPts val="210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grpSp>
        <p:nvGrpSpPr>
          <p:cNvPr id="13" name="Google Shape;13;p2" descr="Power outline"/>
          <p:cNvGrpSpPr/>
          <p:nvPr/>
        </p:nvGrpSpPr>
        <p:grpSpPr>
          <a:xfrm rot="-5400000">
            <a:off x="10180694" y="5030484"/>
            <a:ext cx="1475905" cy="1639441"/>
            <a:chOff x="5753006" y="3038475"/>
            <a:chExt cx="685957" cy="761999"/>
          </a:xfrm>
        </p:grpSpPr>
        <p:sp>
          <p:nvSpPr>
            <p:cNvPr id="14" name="Google Shape;14;p2"/>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66675"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 name="Google Shape;15;p2"/>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66675"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16" name="Google Shape;16;p2"/>
          <p:cNvSpPr/>
          <p:nvPr/>
        </p:nvSpPr>
        <p:spPr>
          <a:xfrm>
            <a:off x="5278448" y="5744007"/>
            <a:ext cx="389400" cy="3894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 name="Google Shape;17;p2"/>
          <p:cNvSpPr/>
          <p:nvPr/>
        </p:nvSpPr>
        <p:spPr>
          <a:xfrm>
            <a:off x="2843056" y="175991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8" name="Google Shape;18;p2"/>
          <p:cNvSpPr/>
          <p:nvPr/>
        </p:nvSpPr>
        <p:spPr>
          <a:xfrm>
            <a:off x="8621416" y="2149333"/>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9" name="Google Shape;19;p2" descr="Power outline"/>
          <p:cNvGrpSpPr/>
          <p:nvPr/>
        </p:nvGrpSpPr>
        <p:grpSpPr>
          <a:xfrm>
            <a:off x="10639255" y="1831360"/>
            <a:ext cx="1099109" cy="1220951"/>
            <a:chOff x="5753006" y="3038475"/>
            <a:chExt cx="685957" cy="761999"/>
          </a:xfrm>
        </p:grpSpPr>
        <p:sp>
          <p:nvSpPr>
            <p:cNvPr id="20" name="Google Shape;20;p2"/>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66675"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1" name="Google Shape;21;p2"/>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66675"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2" name="Google Shape;22;p2" descr="Power outline"/>
          <p:cNvGrpSpPr/>
          <p:nvPr/>
        </p:nvGrpSpPr>
        <p:grpSpPr>
          <a:xfrm>
            <a:off x="556196" y="563359"/>
            <a:ext cx="1099109" cy="1220951"/>
            <a:chOff x="5753006" y="3038475"/>
            <a:chExt cx="685957" cy="761999"/>
          </a:xfrm>
        </p:grpSpPr>
        <p:sp>
          <p:nvSpPr>
            <p:cNvPr id="23" name="Google Shape;23;p2"/>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solidFill>
              <a:schemeClr val="accent1"/>
            </a:solidFill>
            <a:ln w="66675" cap="rnd"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solidFill>
              <a:schemeClr val="accent1"/>
            </a:solidFill>
            <a:ln w="66675" cap="rnd"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5" name="Google Shape;25;p2" descr="Power outline"/>
          <p:cNvGrpSpPr/>
          <p:nvPr/>
        </p:nvGrpSpPr>
        <p:grpSpPr>
          <a:xfrm rot="5400000">
            <a:off x="8307382" y="87051"/>
            <a:ext cx="1419862" cy="1577262"/>
            <a:chOff x="5753006" y="3038475"/>
            <a:chExt cx="685957" cy="761999"/>
          </a:xfrm>
        </p:grpSpPr>
        <p:sp>
          <p:nvSpPr>
            <p:cNvPr id="26" name="Google Shape;26;p2"/>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66675"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7" name="Google Shape;27;p2"/>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66675"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8" name="Google Shape;28;p2" descr="Power outline"/>
          <p:cNvGrpSpPr/>
          <p:nvPr/>
        </p:nvGrpSpPr>
        <p:grpSpPr>
          <a:xfrm rot="5400000">
            <a:off x="1101287" y="2922863"/>
            <a:ext cx="754073" cy="837666"/>
            <a:chOff x="5753006" y="3038475"/>
            <a:chExt cx="685957" cy="761999"/>
          </a:xfrm>
        </p:grpSpPr>
        <p:sp>
          <p:nvSpPr>
            <p:cNvPr id="29" name="Google Shape;29;p2"/>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66675"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0" name="Google Shape;30;p2"/>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66675"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1" name="Google Shape;31;p2"/>
          <p:cNvGrpSpPr/>
          <p:nvPr/>
        </p:nvGrpSpPr>
        <p:grpSpPr>
          <a:xfrm>
            <a:off x="7719482" y="6186206"/>
            <a:ext cx="416899" cy="386303"/>
            <a:chOff x="7467602" y="5857077"/>
            <a:chExt cx="468900" cy="434488"/>
          </a:xfrm>
        </p:grpSpPr>
        <p:sp>
          <p:nvSpPr>
            <p:cNvPr id="32" name="Google Shape;32;p2"/>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3" name="Google Shape;33;p2"/>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 name="Google Shape;34;p2"/>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 name="Google Shape;35;p2"/>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6" name="Google Shape;36;p2"/>
          <p:cNvGrpSpPr/>
          <p:nvPr/>
        </p:nvGrpSpPr>
        <p:grpSpPr>
          <a:xfrm>
            <a:off x="11180437" y="750936"/>
            <a:ext cx="416899" cy="386303"/>
            <a:chOff x="7467602" y="5857077"/>
            <a:chExt cx="468900" cy="434488"/>
          </a:xfrm>
        </p:grpSpPr>
        <p:sp>
          <p:nvSpPr>
            <p:cNvPr id="37" name="Google Shape;37;p2"/>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8" name="Google Shape;38;p2"/>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9" name="Google Shape;39;p2"/>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 name="Google Shape;40;p2"/>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1" name="Google Shape;41;p2"/>
          <p:cNvGrpSpPr/>
          <p:nvPr/>
        </p:nvGrpSpPr>
        <p:grpSpPr>
          <a:xfrm>
            <a:off x="3082668" y="563350"/>
            <a:ext cx="1098953" cy="258600"/>
            <a:chOff x="4317443" y="530413"/>
            <a:chExt cx="1098953" cy="258600"/>
          </a:xfrm>
        </p:grpSpPr>
        <p:sp>
          <p:nvSpPr>
            <p:cNvPr id="42" name="Google Shape;42;p2"/>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3" name="Google Shape;43;p2"/>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4" name="Google Shape;44;p2"/>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5" name="Google Shape;45;p2"/>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6" name="Google Shape;46;p2"/>
          <p:cNvGrpSpPr/>
          <p:nvPr/>
        </p:nvGrpSpPr>
        <p:grpSpPr>
          <a:xfrm>
            <a:off x="3365189" y="6133409"/>
            <a:ext cx="1098953" cy="258600"/>
            <a:chOff x="4317443" y="530413"/>
            <a:chExt cx="1098953" cy="258600"/>
          </a:xfrm>
        </p:grpSpPr>
        <p:sp>
          <p:nvSpPr>
            <p:cNvPr id="47" name="Google Shape;47;p2"/>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8" name="Google Shape;48;p2"/>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9" name="Google Shape;49;p2"/>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0" name="Google Shape;50;p2"/>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51" name="Google Shape;51;p2"/>
          <p:cNvGrpSpPr/>
          <p:nvPr/>
        </p:nvGrpSpPr>
        <p:grpSpPr>
          <a:xfrm>
            <a:off x="10520123" y="4066093"/>
            <a:ext cx="1098953" cy="258600"/>
            <a:chOff x="4317443" y="530413"/>
            <a:chExt cx="1098953" cy="258600"/>
          </a:xfrm>
        </p:grpSpPr>
        <p:sp>
          <p:nvSpPr>
            <p:cNvPr id="52" name="Google Shape;52;p2"/>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3" name="Google Shape;53;p2"/>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4" name="Google Shape;54;p2"/>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5" name="Google Shape;55;p2"/>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56" name="Google Shape;56;p2" descr="Power outline"/>
          <p:cNvGrpSpPr/>
          <p:nvPr/>
        </p:nvGrpSpPr>
        <p:grpSpPr>
          <a:xfrm rot="5400000">
            <a:off x="508966" y="5044573"/>
            <a:ext cx="1220935" cy="1356282"/>
            <a:chOff x="5753006" y="3038475"/>
            <a:chExt cx="685957" cy="761999"/>
          </a:xfrm>
        </p:grpSpPr>
        <p:sp>
          <p:nvSpPr>
            <p:cNvPr id="57" name="Google Shape;57;p2"/>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66675"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8" name="Google Shape;58;p2"/>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66675"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59" name="Google Shape;59;p2"/>
          <p:cNvGrpSpPr/>
          <p:nvPr/>
        </p:nvGrpSpPr>
        <p:grpSpPr>
          <a:xfrm>
            <a:off x="2160544" y="750944"/>
            <a:ext cx="416899" cy="386303"/>
            <a:chOff x="7467602" y="5857077"/>
            <a:chExt cx="468900" cy="434488"/>
          </a:xfrm>
        </p:grpSpPr>
        <p:sp>
          <p:nvSpPr>
            <p:cNvPr id="60" name="Google Shape;60;p2"/>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1" name="Google Shape;61;p2"/>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2" name="Google Shape;62;p2"/>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3" name="Google Shape;63;p2"/>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64" name="Google Shape;64;p2"/>
          <p:cNvGrpSpPr/>
          <p:nvPr/>
        </p:nvGrpSpPr>
        <p:grpSpPr>
          <a:xfrm flipH="1">
            <a:off x="6454568" y="630375"/>
            <a:ext cx="1098953" cy="258600"/>
            <a:chOff x="4317443" y="530413"/>
            <a:chExt cx="1098953" cy="258600"/>
          </a:xfrm>
        </p:grpSpPr>
        <p:sp>
          <p:nvSpPr>
            <p:cNvPr id="65" name="Google Shape;65;p2"/>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6" name="Google Shape;66;p2"/>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7" name="Google Shape;67;p2"/>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8" name="Google Shape;68;p2"/>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2 Percentages">
  <p:cSld name="012 Percentages">
    <p:spTree>
      <p:nvGrpSpPr>
        <p:cNvPr id="1" name="Shape 400"/>
        <p:cNvGrpSpPr/>
        <p:nvPr/>
      </p:nvGrpSpPr>
      <p:grpSpPr>
        <a:xfrm>
          <a:off x="0" y="0"/>
          <a:ext cx="0" cy="0"/>
          <a:chOff x="0" y="0"/>
          <a:chExt cx="0" cy="0"/>
        </a:xfrm>
      </p:grpSpPr>
      <p:sp>
        <p:nvSpPr>
          <p:cNvPr id="401" name="Google Shape;401;p14"/>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02" name="Google Shape;402;p14"/>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403" name="Google Shape;403;p14"/>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04" name="Google Shape;404;p14"/>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05" name="Google Shape;405;p14"/>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06" name="Google Shape;406;p14"/>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07" name="Google Shape;407;p14"/>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08" name="Google Shape;408;p14"/>
          <p:cNvSpPr/>
          <p:nvPr/>
        </p:nvSpPr>
        <p:spPr>
          <a:xfrm flipH="1">
            <a:off x="822058" y="564982"/>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9" name="Google Shape;409;p14"/>
          <p:cNvSpPr/>
          <p:nvPr/>
        </p:nvSpPr>
        <p:spPr>
          <a:xfrm flipH="1">
            <a:off x="11005750"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410" name="Google Shape;410;p14" descr="Power outline"/>
          <p:cNvGrpSpPr/>
          <p:nvPr/>
        </p:nvGrpSpPr>
        <p:grpSpPr>
          <a:xfrm flipH="1">
            <a:off x="11395145" y="182605"/>
            <a:ext cx="573391" cy="636955"/>
            <a:chOff x="5753006" y="3038475"/>
            <a:chExt cx="685957" cy="761999"/>
          </a:xfrm>
        </p:grpSpPr>
        <p:sp>
          <p:nvSpPr>
            <p:cNvPr id="411" name="Google Shape;411;p14"/>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12" name="Google Shape;412;p14"/>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13" name="Google Shape;413;p14"/>
          <p:cNvGrpSpPr/>
          <p:nvPr/>
        </p:nvGrpSpPr>
        <p:grpSpPr>
          <a:xfrm flipH="1">
            <a:off x="133995" y="307924"/>
            <a:ext cx="416899" cy="386303"/>
            <a:chOff x="7467602" y="5857077"/>
            <a:chExt cx="468900" cy="434488"/>
          </a:xfrm>
        </p:grpSpPr>
        <p:sp>
          <p:nvSpPr>
            <p:cNvPr id="414" name="Google Shape;414;p14"/>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15" name="Google Shape;415;p14"/>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16" name="Google Shape;416;p14"/>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17" name="Google Shape;417;p14"/>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18" name="Google Shape;418;p14"/>
          <p:cNvGrpSpPr/>
          <p:nvPr/>
        </p:nvGrpSpPr>
        <p:grpSpPr>
          <a:xfrm flipH="1">
            <a:off x="9993735" y="371775"/>
            <a:ext cx="1098953" cy="258600"/>
            <a:chOff x="4317443" y="530413"/>
            <a:chExt cx="1098953" cy="258600"/>
          </a:xfrm>
        </p:grpSpPr>
        <p:sp>
          <p:nvSpPr>
            <p:cNvPr id="419" name="Google Shape;419;p14"/>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20" name="Google Shape;420;p14"/>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21" name="Google Shape;421;p14"/>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22" name="Google Shape;422;p14"/>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23" name="Google Shape;423;p14"/>
          <p:cNvGrpSpPr/>
          <p:nvPr/>
        </p:nvGrpSpPr>
        <p:grpSpPr>
          <a:xfrm flipH="1">
            <a:off x="326389" y="6271009"/>
            <a:ext cx="1098953" cy="258600"/>
            <a:chOff x="4317443" y="530413"/>
            <a:chExt cx="1098953" cy="258600"/>
          </a:xfrm>
        </p:grpSpPr>
        <p:sp>
          <p:nvSpPr>
            <p:cNvPr id="424" name="Google Shape;424;p14"/>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25" name="Google Shape;425;p14"/>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26" name="Google Shape;426;p14"/>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27" name="Google Shape;427;p14"/>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28" name="Google Shape;428;p14"/>
          <p:cNvGrpSpPr/>
          <p:nvPr/>
        </p:nvGrpSpPr>
        <p:grpSpPr>
          <a:xfrm flipH="1">
            <a:off x="11473400" y="1425244"/>
            <a:ext cx="416899" cy="386303"/>
            <a:chOff x="7467602" y="5857077"/>
            <a:chExt cx="468900" cy="434488"/>
          </a:xfrm>
        </p:grpSpPr>
        <p:sp>
          <p:nvSpPr>
            <p:cNvPr id="429" name="Google Shape;429;p14"/>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30" name="Google Shape;430;p14"/>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31" name="Google Shape;431;p14"/>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32" name="Google Shape;432;p14"/>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33" name="Google Shape;433;p14"/>
          <p:cNvGrpSpPr/>
          <p:nvPr/>
        </p:nvGrpSpPr>
        <p:grpSpPr>
          <a:xfrm>
            <a:off x="1425335" y="273100"/>
            <a:ext cx="1098953" cy="258600"/>
            <a:chOff x="4317443" y="530413"/>
            <a:chExt cx="1098953" cy="258600"/>
          </a:xfrm>
        </p:grpSpPr>
        <p:sp>
          <p:nvSpPr>
            <p:cNvPr id="434" name="Google Shape;434;p14"/>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35" name="Google Shape;435;p14"/>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36" name="Google Shape;436;p14"/>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37" name="Google Shape;437;p14"/>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38" name="Google Shape;438;p14" descr="Power outline"/>
          <p:cNvGrpSpPr/>
          <p:nvPr/>
        </p:nvGrpSpPr>
        <p:grpSpPr>
          <a:xfrm flipH="1">
            <a:off x="128945" y="5376580"/>
            <a:ext cx="573391" cy="636955"/>
            <a:chOff x="5753006" y="3038475"/>
            <a:chExt cx="685957" cy="761999"/>
          </a:xfrm>
        </p:grpSpPr>
        <p:sp>
          <p:nvSpPr>
            <p:cNvPr id="439" name="Google Shape;439;p14"/>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40" name="Google Shape;440;p14"/>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3033228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3 Six columns">
  <p:cSld name="013 Six columns">
    <p:spTree>
      <p:nvGrpSpPr>
        <p:cNvPr id="1" name="Shape 441"/>
        <p:cNvGrpSpPr/>
        <p:nvPr/>
      </p:nvGrpSpPr>
      <p:grpSpPr>
        <a:xfrm>
          <a:off x="0" y="0"/>
          <a:ext cx="0" cy="0"/>
          <a:chOff x="0" y="0"/>
          <a:chExt cx="0" cy="0"/>
        </a:xfrm>
      </p:grpSpPr>
      <p:sp>
        <p:nvSpPr>
          <p:cNvPr id="442" name="Google Shape;442;p15"/>
          <p:cNvSpPr txBox="1">
            <a:spLocks noGrp="1"/>
          </p:cNvSpPr>
          <p:nvPr>
            <p:ph type="subTitle" idx="1"/>
          </p:nvPr>
        </p:nvSpPr>
        <p:spPr>
          <a:xfrm>
            <a:off x="720400" y="216360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3" name="Google Shape;443;p15"/>
          <p:cNvSpPr txBox="1">
            <a:spLocks noGrp="1"/>
          </p:cNvSpPr>
          <p:nvPr>
            <p:ph type="subTitle" idx="2"/>
          </p:nvPr>
        </p:nvSpPr>
        <p:spPr>
          <a:xfrm>
            <a:off x="720400"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4" name="Google Shape;444;p15"/>
          <p:cNvSpPr txBox="1">
            <a:spLocks noGrp="1"/>
          </p:cNvSpPr>
          <p:nvPr>
            <p:ph type="subTitle" idx="3"/>
          </p:nvPr>
        </p:nvSpPr>
        <p:spPr>
          <a:xfrm>
            <a:off x="8381787" y="21729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5" name="Google Shape;445;p15"/>
          <p:cNvSpPr txBox="1">
            <a:spLocks noGrp="1"/>
          </p:cNvSpPr>
          <p:nvPr>
            <p:ph type="subTitle" idx="4"/>
          </p:nvPr>
        </p:nvSpPr>
        <p:spPr>
          <a:xfrm>
            <a:off x="4571787" y="218095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6" name="Google Shape;446;p15"/>
          <p:cNvSpPr txBox="1">
            <a:spLocks noGrp="1"/>
          </p:cNvSpPr>
          <p:nvPr>
            <p:ph type="subTitle" idx="5"/>
          </p:nvPr>
        </p:nvSpPr>
        <p:spPr>
          <a:xfrm>
            <a:off x="4571787" y="4020325"/>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7" name="Google Shape;447;p15"/>
          <p:cNvSpPr txBox="1">
            <a:spLocks noGrp="1"/>
          </p:cNvSpPr>
          <p:nvPr>
            <p:ph type="subTitle" idx="6"/>
          </p:nvPr>
        </p:nvSpPr>
        <p:spPr>
          <a:xfrm>
            <a:off x="8381787" y="4001780"/>
            <a:ext cx="3250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48" name="Google Shape;448;p15"/>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49" name="Google Shape;449;p15"/>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50" name="Google Shape;450;p15"/>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1" name="Google Shape;451;p15"/>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2" name="Google Shape;452;p15"/>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3" name="Google Shape;453;p15"/>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4" name="Google Shape;454;p15"/>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55" name="Google Shape;455;p15"/>
          <p:cNvSpPr/>
          <p:nvPr/>
        </p:nvSpPr>
        <p:spPr>
          <a:xfrm>
            <a:off x="10886023" y="564982"/>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56" name="Google Shape;456;p15"/>
          <p:cNvSpPr/>
          <p:nvPr/>
        </p:nvSpPr>
        <p:spPr>
          <a:xfrm>
            <a:off x="702331"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457" name="Google Shape;457;p15" descr="Power outline"/>
          <p:cNvGrpSpPr/>
          <p:nvPr/>
        </p:nvGrpSpPr>
        <p:grpSpPr>
          <a:xfrm>
            <a:off x="128945" y="182605"/>
            <a:ext cx="573391" cy="636955"/>
            <a:chOff x="5753006" y="3038475"/>
            <a:chExt cx="685957" cy="761999"/>
          </a:xfrm>
        </p:grpSpPr>
        <p:sp>
          <p:nvSpPr>
            <p:cNvPr id="458" name="Google Shape;458;p15"/>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59" name="Google Shape;459;p15"/>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60" name="Google Shape;460;p15"/>
          <p:cNvGrpSpPr/>
          <p:nvPr/>
        </p:nvGrpSpPr>
        <p:grpSpPr>
          <a:xfrm>
            <a:off x="11546587" y="307924"/>
            <a:ext cx="416899" cy="386303"/>
            <a:chOff x="7467602" y="5857077"/>
            <a:chExt cx="468900" cy="434488"/>
          </a:xfrm>
        </p:grpSpPr>
        <p:sp>
          <p:nvSpPr>
            <p:cNvPr id="461" name="Google Shape;461;p15"/>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62" name="Google Shape;462;p15"/>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63" name="Google Shape;463;p15"/>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64" name="Google Shape;464;p15"/>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65" name="Google Shape;465;p15"/>
          <p:cNvGrpSpPr/>
          <p:nvPr/>
        </p:nvGrpSpPr>
        <p:grpSpPr>
          <a:xfrm>
            <a:off x="1004793" y="371775"/>
            <a:ext cx="1098953" cy="258600"/>
            <a:chOff x="4317443" y="530413"/>
            <a:chExt cx="1098953" cy="258600"/>
          </a:xfrm>
        </p:grpSpPr>
        <p:sp>
          <p:nvSpPr>
            <p:cNvPr id="466" name="Google Shape;466;p15"/>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67" name="Google Shape;467;p15"/>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68" name="Google Shape;468;p15"/>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69" name="Google Shape;469;p15"/>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70" name="Google Shape;470;p15"/>
          <p:cNvGrpSpPr/>
          <p:nvPr/>
        </p:nvGrpSpPr>
        <p:grpSpPr>
          <a:xfrm>
            <a:off x="10672139" y="6271009"/>
            <a:ext cx="1098953" cy="258600"/>
            <a:chOff x="4317443" y="530413"/>
            <a:chExt cx="1098953" cy="258600"/>
          </a:xfrm>
        </p:grpSpPr>
        <p:sp>
          <p:nvSpPr>
            <p:cNvPr id="471" name="Google Shape;471;p15"/>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2" name="Google Shape;472;p15"/>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3" name="Google Shape;473;p15"/>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4" name="Google Shape;474;p15"/>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75" name="Google Shape;475;p15"/>
          <p:cNvGrpSpPr/>
          <p:nvPr/>
        </p:nvGrpSpPr>
        <p:grpSpPr>
          <a:xfrm>
            <a:off x="207182" y="1425244"/>
            <a:ext cx="416899" cy="386303"/>
            <a:chOff x="7467602" y="5857077"/>
            <a:chExt cx="468900" cy="434488"/>
          </a:xfrm>
        </p:grpSpPr>
        <p:sp>
          <p:nvSpPr>
            <p:cNvPr id="476" name="Google Shape;476;p15"/>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7" name="Google Shape;477;p15"/>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8" name="Google Shape;478;p15"/>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9" name="Google Shape;479;p15"/>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80" name="Google Shape;480;p15"/>
          <p:cNvGrpSpPr/>
          <p:nvPr/>
        </p:nvGrpSpPr>
        <p:grpSpPr>
          <a:xfrm flipH="1">
            <a:off x="9573193" y="273100"/>
            <a:ext cx="1098953" cy="258600"/>
            <a:chOff x="4317443" y="530413"/>
            <a:chExt cx="1098953" cy="258600"/>
          </a:xfrm>
        </p:grpSpPr>
        <p:sp>
          <p:nvSpPr>
            <p:cNvPr id="481" name="Google Shape;481;p15"/>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82" name="Google Shape;482;p15"/>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83" name="Google Shape;483;p15"/>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84" name="Google Shape;484;p15"/>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485" name="Google Shape;485;p15" descr="Power outline"/>
          <p:cNvGrpSpPr/>
          <p:nvPr/>
        </p:nvGrpSpPr>
        <p:grpSpPr>
          <a:xfrm>
            <a:off x="11395145" y="5376580"/>
            <a:ext cx="573391" cy="636955"/>
            <a:chOff x="5753006" y="3038475"/>
            <a:chExt cx="685957" cy="761999"/>
          </a:xfrm>
        </p:grpSpPr>
        <p:sp>
          <p:nvSpPr>
            <p:cNvPr id="486" name="Google Shape;486;p15"/>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87" name="Google Shape;487;p15"/>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1232946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6 Title and text left">
  <p:cSld name="016 Title and text left">
    <p:spTree>
      <p:nvGrpSpPr>
        <p:cNvPr id="1" name="Shape 568"/>
        <p:cNvGrpSpPr/>
        <p:nvPr/>
      </p:nvGrpSpPr>
      <p:grpSpPr>
        <a:xfrm>
          <a:off x="0" y="0"/>
          <a:ext cx="0" cy="0"/>
          <a:chOff x="0" y="0"/>
          <a:chExt cx="0" cy="0"/>
        </a:xfrm>
      </p:grpSpPr>
      <p:sp>
        <p:nvSpPr>
          <p:cNvPr id="569" name="Google Shape;569;p18"/>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70" name="Google Shape;570;p18"/>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571" name="Google Shape;571;p18"/>
          <p:cNvSpPr/>
          <p:nvPr/>
        </p:nvSpPr>
        <p:spPr>
          <a:xfrm flipH="1">
            <a:off x="922756" y="537457"/>
            <a:ext cx="389400" cy="3894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572" name="Google Shape;572;p18"/>
          <p:cNvGrpSpPr/>
          <p:nvPr/>
        </p:nvGrpSpPr>
        <p:grpSpPr>
          <a:xfrm flipH="1">
            <a:off x="234693" y="280399"/>
            <a:ext cx="416899" cy="386303"/>
            <a:chOff x="7467602" y="5857077"/>
            <a:chExt cx="468900" cy="434488"/>
          </a:xfrm>
        </p:grpSpPr>
        <p:sp>
          <p:nvSpPr>
            <p:cNvPr id="573" name="Google Shape;573;p18"/>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74" name="Google Shape;574;p18"/>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75" name="Google Shape;575;p18"/>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76" name="Google Shape;576;p18"/>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577" name="Google Shape;577;p18"/>
          <p:cNvGrpSpPr/>
          <p:nvPr/>
        </p:nvGrpSpPr>
        <p:grpSpPr>
          <a:xfrm flipH="1">
            <a:off x="427087" y="6243484"/>
            <a:ext cx="1098953" cy="258600"/>
            <a:chOff x="4317443" y="530413"/>
            <a:chExt cx="1098953" cy="258600"/>
          </a:xfrm>
        </p:grpSpPr>
        <p:sp>
          <p:nvSpPr>
            <p:cNvPr id="578" name="Google Shape;578;p18"/>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79" name="Google Shape;579;p18"/>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80" name="Google Shape;580;p18"/>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81" name="Google Shape;581;p18"/>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582" name="Google Shape;582;p18"/>
          <p:cNvGrpSpPr/>
          <p:nvPr/>
        </p:nvGrpSpPr>
        <p:grpSpPr>
          <a:xfrm>
            <a:off x="1526033" y="245575"/>
            <a:ext cx="1098953" cy="258600"/>
            <a:chOff x="4317443" y="530413"/>
            <a:chExt cx="1098953" cy="258600"/>
          </a:xfrm>
        </p:grpSpPr>
        <p:sp>
          <p:nvSpPr>
            <p:cNvPr id="583" name="Google Shape;583;p18"/>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84" name="Google Shape;584;p18"/>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85" name="Google Shape;585;p18"/>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86" name="Google Shape;586;p18"/>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587" name="Google Shape;587;p18" descr="Power outline"/>
          <p:cNvGrpSpPr/>
          <p:nvPr/>
        </p:nvGrpSpPr>
        <p:grpSpPr>
          <a:xfrm flipH="1">
            <a:off x="229643" y="5349055"/>
            <a:ext cx="573391" cy="636955"/>
            <a:chOff x="5753006" y="3038475"/>
            <a:chExt cx="685957" cy="761999"/>
          </a:xfrm>
        </p:grpSpPr>
        <p:sp>
          <p:nvSpPr>
            <p:cNvPr id="588" name="Google Shape;588;p18"/>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89" name="Google Shape;589;p18"/>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3785254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71"/>
        <p:cNvGrpSpPr/>
        <p:nvPr/>
      </p:nvGrpSpPr>
      <p:grpSpPr>
        <a:xfrm>
          <a:off x="0" y="0"/>
          <a:ext cx="0" cy="0"/>
          <a:chOff x="0" y="0"/>
          <a:chExt cx="0" cy="0"/>
        </a:xfrm>
      </p:grpSpPr>
      <p:sp>
        <p:nvSpPr>
          <p:cNvPr id="72" name="Google Shape;72;p4"/>
          <p:cNvSpPr txBox="1">
            <a:spLocks noGrp="1"/>
          </p:cNvSpPr>
          <p:nvPr>
            <p:ph type="title"/>
          </p:nvPr>
        </p:nvSpPr>
        <p:spPr>
          <a:xfrm>
            <a:off x="5060405" y="1583975"/>
            <a:ext cx="63348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73" name="Google Shape;73;p4"/>
          <p:cNvSpPr txBox="1">
            <a:spLocks noGrp="1"/>
          </p:cNvSpPr>
          <p:nvPr>
            <p:ph type="body" idx="1"/>
          </p:nvPr>
        </p:nvSpPr>
        <p:spPr>
          <a:xfrm>
            <a:off x="5060375" y="2988275"/>
            <a:ext cx="63348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74" name="Google Shape;74;p4"/>
          <p:cNvSpPr/>
          <p:nvPr/>
        </p:nvSpPr>
        <p:spPr>
          <a:xfrm>
            <a:off x="10886023" y="564982"/>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75" name="Google Shape;75;p4"/>
          <p:cNvSpPr/>
          <p:nvPr/>
        </p:nvSpPr>
        <p:spPr>
          <a:xfrm>
            <a:off x="702331"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76" name="Google Shape;76;p4" descr="Power outline"/>
          <p:cNvGrpSpPr/>
          <p:nvPr/>
        </p:nvGrpSpPr>
        <p:grpSpPr>
          <a:xfrm>
            <a:off x="128945" y="182605"/>
            <a:ext cx="573391" cy="636955"/>
            <a:chOff x="5753006" y="3038475"/>
            <a:chExt cx="685957" cy="761999"/>
          </a:xfrm>
        </p:grpSpPr>
        <p:sp>
          <p:nvSpPr>
            <p:cNvPr id="77" name="Google Shape;77;p4"/>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78" name="Google Shape;78;p4"/>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79" name="Google Shape;79;p4"/>
          <p:cNvGrpSpPr/>
          <p:nvPr/>
        </p:nvGrpSpPr>
        <p:grpSpPr>
          <a:xfrm>
            <a:off x="11546587" y="307924"/>
            <a:ext cx="416899" cy="386303"/>
            <a:chOff x="7467602" y="5857077"/>
            <a:chExt cx="468900" cy="434488"/>
          </a:xfrm>
        </p:grpSpPr>
        <p:sp>
          <p:nvSpPr>
            <p:cNvPr id="80" name="Google Shape;80;p4"/>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1" name="Google Shape;81;p4"/>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2" name="Google Shape;82;p4"/>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3" name="Google Shape;83;p4"/>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84" name="Google Shape;84;p4"/>
          <p:cNvGrpSpPr/>
          <p:nvPr/>
        </p:nvGrpSpPr>
        <p:grpSpPr>
          <a:xfrm>
            <a:off x="1004793" y="371775"/>
            <a:ext cx="1098953" cy="258600"/>
            <a:chOff x="4317443" y="530413"/>
            <a:chExt cx="1098953" cy="258600"/>
          </a:xfrm>
        </p:grpSpPr>
        <p:sp>
          <p:nvSpPr>
            <p:cNvPr id="85" name="Google Shape;85;p4"/>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6" name="Google Shape;86;p4"/>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7" name="Google Shape;87;p4"/>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8" name="Google Shape;88;p4"/>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89" name="Google Shape;89;p4"/>
          <p:cNvGrpSpPr/>
          <p:nvPr/>
        </p:nvGrpSpPr>
        <p:grpSpPr>
          <a:xfrm>
            <a:off x="10672139" y="6271009"/>
            <a:ext cx="1098953" cy="258600"/>
            <a:chOff x="4317443" y="530413"/>
            <a:chExt cx="1098953" cy="258600"/>
          </a:xfrm>
        </p:grpSpPr>
        <p:sp>
          <p:nvSpPr>
            <p:cNvPr id="90" name="Google Shape;90;p4"/>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1" name="Google Shape;91;p4"/>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2" name="Google Shape;92;p4"/>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3" name="Google Shape;93;p4"/>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94" name="Google Shape;94;p4"/>
          <p:cNvGrpSpPr/>
          <p:nvPr/>
        </p:nvGrpSpPr>
        <p:grpSpPr>
          <a:xfrm>
            <a:off x="207182" y="1425244"/>
            <a:ext cx="416899" cy="386303"/>
            <a:chOff x="7467602" y="5857077"/>
            <a:chExt cx="468900" cy="434488"/>
          </a:xfrm>
        </p:grpSpPr>
        <p:sp>
          <p:nvSpPr>
            <p:cNvPr id="95" name="Google Shape;95;p4"/>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6" name="Google Shape;96;p4"/>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7" name="Google Shape;97;p4"/>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8" name="Google Shape;98;p4"/>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99" name="Google Shape;99;p4"/>
          <p:cNvGrpSpPr/>
          <p:nvPr/>
        </p:nvGrpSpPr>
        <p:grpSpPr>
          <a:xfrm flipH="1">
            <a:off x="9573193" y="273100"/>
            <a:ext cx="1098953" cy="258600"/>
            <a:chOff x="4317443" y="530413"/>
            <a:chExt cx="1098953" cy="258600"/>
          </a:xfrm>
        </p:grpSpPr>
        <p:sp>
          <p:nvSpPr>
            <p:cNvPr id="100" name="Google Shape;100;p4"/>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01" name="Google Shape;101;p4"/>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02" name="Google Shape;102;p4"/>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03" name="Google Shape;103;p4"/>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04" name="Google Shape;104;p4" descr="Power outline"/>
          <p:cNvGrpSpPr/>
          <p:nvPr/>
        </p:nvGrpSpPr>
        <p:grpSpPr>
          <a:xfrm>
            <a:off x="11395145" y="5376580"/>
            <a:ext cx="573391" cy="636955"/>
            <a:chOff x="5753006" y="3038475"/>
            <a:chExt cx="685957" cy="761999"/>
          </a:xfrm>
        </p:grpSpPr>
        <p:sp>
          <p:nvSpPr>
            <p:cNvPr id="105" name="Google Shape;105;p4"/>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06" name="Google Shape;106;p4"/>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720400" y="669575"/>
            <a:ext cx="1105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09" name="Google Shape;109;p5"/>
          <p:cNvSpPr txBox="1">
            <a:spLocks noGrp="1"/>
          </p:cNvSpPr>
          <p:nvPr>
            <p:ph type="body" idx="1"/>
          </p:nvPr>
        </p:nvSpPr>
        <p:spPr>
          <a:xfrm>
            <a:off x="720400"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0" name="Google Shape;110;p5"/>
          <p:cNvSpPr txBox="1">
            <a:spLocks noGrp="1"/>
          </p:cNvSpPr>
          <p:nvPr>
            <p:ph type="body" idx="2"/>
          </p:nvPr>
        </p:nvSpPr>
        <p:spPr>
          <a:xfrm>
            <a:off x="4678325"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1" name="Google Shape;111;p5"/>
          <p:cNvSpPr txBox="1">
            <a:spLocks noGrp="1"/>
          </p:cNvSpPr>
          <p:nvPr>
            <p:ph type="body" idx="3"/>
          </p:nvPr>
        </p:nvSpPr>
        <p:spPr>
          <a:xfrm>
            <a:off x="720400"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2" name="Google Shape;112;p5"/>
          <p:cNvSpPr txBox="1">
            <a:spLocks noGrp="1"/>
          </p:cNvSpPr>
          <p:nvPr>
            <p:ph type="body" idx="4"/>
          </p:nvPr>
        </p:nvSpPr>
        <p:spPr>
          <a:xfrm>
            <a:off x="4678325"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3" name="Google Shape;113;p5"/>
          <p:cNvSpPr txBox="1">
            <a:spLocks noGrp="1"/>
          </p:cNvSpPr>
          <p:nvPr>
            <p:ph type="title" idx="5"/>
          </p:nvPr>
        </p:nvSpPr>
        <p:spPr>
          <a:xfrm>
            <a:off x="720400"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14" name="Google Shape;114;p5"/>
          <p:cNvSpPr txBox="1">
            <a:spLocks noGrp="1"/>
          </p:cNvSpPr>
          <p:nvPr>
            <p:ph type="title" idx="6"/>
          </p:nvPr>
        </p:nvSpPr>
        <p:spPr>
          <a:xfrm>
            <a:off x="4678325"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15" name="Google Shape;115;p5"/>
          <p:cNvSpPr txBox="1">
            <a:spLocks noGrp="1"/>
          </p:cNvSpPr>
          <p:nvPr>
            <p:ph type="title" idx="7"/>
          </p:nvPr>
        </p:nvSpPr>
        <p:spPr>
          <a:xfrm>
            <a:off x="720400"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16" name="Google Shape;116;p5"/>
          <p:cNvSpPr txBox="1">
            <a:spLocks noGrp="1"/>
          </p:cNvSpPr>
          <p:nvPr>
            <p:ph type="title" idx="8"/>
          </p:nvPr>
        </p:nvSpPr>
        <p:spPr>
          <a:xfrm>
            <a:off x="4678325"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17" name="Google Shape;117;p5"/>
          <p:cNvSpPr/>
          <p:nvPr/>
        </p:nvSpPr>
        <p:spPr>
          <a:xfrm flipH="1">
            <a:off x="822058" y="564982"/>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8" name="Google Shape;118;p5"/>
          <p:cNvSpPr/>
          <p:nvPr/>
        </p:nvSpPr>
        <p:spPr>
          <a:xfrm flipH="1">
            <a:off x="11005750"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19" name="Google Shape;119;p5" descr="Power outline"/>
          <p:cNvGrpSpPr/>
          <p:nvPr/>
        </p:nvGrpSpPr>
        <p:grpSpPr>
          <a:xfrm flipH="1">
            <a:off x="11395145" y="182605"/>
            <a:ext cx="573391" cy="636955"/>
            <a:chOff x="5753006" y="3038475"/>
            <a:chExt cx="685957" cy="761999"/>
          </a:xfrm>
        </p:grpSpPr>
        <p:sp>
          <p:nvSpPr>
            <p:cNvPr id="120" name="Google Shape;120;p5"/>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1" name="Google Shape;121;p5"/>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22" name="Google Shape;122;p5"/>
          <p:cNvGrpSpPr/>
          <p:nvPr/>
        </p:nvGrpSpPr>
        <p:grpSpPr>
          <a:xfrm flipH="1">
            <a:off x="133995" y="307924"/>
            <a:ext cx="416899" cy="386303"/>
            <a:chOff x="7467602" y="5857077"/>
            <a:chExt cx="468900" cy="434488"/>
          </a:xfrm>
        </p:grpSpPr>
        <p:sp>
          <p:nvSpPr>
            <p:cNvPr id="123" name="Google Shape;123;p5"/>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4" name="Google Shape;124;p5"/>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5" name="Google Shape;125;p5"/>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 name="Google Shape;126;p5"/>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27" name="Google Shape;127;p5"/>
          <p:cNvGrpSpPr/>
          <p:nvPr/>
        </p:nvGrpSpPr>
        <p:grpSpPr>
          <a:xfrm flipH="1">
            <a:off x="9993735" y="371775"/>
            <a:ext cx="1098953" cy="258600"/>
            <a:chOff x="4317443" y="530413"/>
            <a:chExt cx="1098953" cy="258600"/>
          </a:xfrm>
        </p:grpSpPr>
        <p:sp>
          <p:nvSpPr>
            <p:cNvPr id="128" name="Google Shape;128;p5"/>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9" name="Google Shape;129;p5"/>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30" name="Google Shape;130;p5"/>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31" name="Google Shape;131;p5"/>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32" name="Google Shape;132;p5"/>
          <p:cNvGrpSpPr/>
          <p:nvPr/>
        </p:nvGrpSpPr>
        <p:grpSpPr>
          <a:xfrm flipH="1">
            <a:off x="326389" y="6271009"/>
            <a:ext cx="1098953" cy="258600"/>
            <a:chOff x="4317443" y="530413"/>
            <a:chExt cx="1098953" cy="258600"/>
          </a:xfrm>
        </p:grpSpPr>
        <p:sp>
          <p:nvSpPr>
            <p:cNvPr id="133" name="Google Shape;133;p5"/>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34" name="Google Shape;134;p5"/>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35" name="Google Shape;135;p5"/>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36" name="Google Shape;136;p5"/>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37" name="Google Shape;137;p5"/>
          <p:cNvGrpSpPr/>
          <p:nvPr/>
        </p:nvGrpSpPr>
        <p:grpSpPr>
          <a:xfrm flipH="1">
            <a:off x="11473400" y="1425244"/>
            <a:ext cx="416899" cy="386303"/>
            <a:chOff x="7467602" y="5857077"/>
            <a:chExt cx="468900" cy="434488"/>
          </a:xfrm>
        </p:grpSpPr>
        <p:sp>
          <p:nvSpPr>
            <p:cNvPr id="138" name="Google Shape;138;p5"/>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39" name="Google Shape;139;p5"/>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0" name="Google Shape;140;p5"/>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1" name="Google Shape;141;p5"/>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42" name="Google Shape;142;p5"/>
          <p:cNvGrpSpPr/>
          <p:nvPr/>
        </p:nvGrpSpPr>
        <p:grpSpPr>
          <a:xfrm>
            <a:off x="1425335" y="273100"/>
            <a:ext cx="1098953" cy="258600"/>
            <a:chOff x="4317443" y="530413"/>
            <a:chExt cx="1098953" cy="258600"/>
          </a:xfrm>
        </p:grpSpPr>
        <p:sp>
          <p:nvSpPr>
            <p:cNvPr id="143" name="Google Shape;143;p5"/>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4" name="Google Shape;144;p5"/>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5" name="Google Shape;145;p5"/>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6" name="Google Shape;146;p5"/>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47" name="Google Shape;147;p5" descr="Power outline"/>
          <p:cNvGrpSpPr/>
          <p:nvPr/>
        </p:nvGrpSpPr>
        <p:grpSpPr>
          <a:xfrm flipH="1">
            <a:off x="205145" y="5376580"/>
            <a:ext cx="573391" cy="636955"/>
            <a:chOff x="5753006" y="3038475"/>
            <a:chExt cx="685957" cy="761999"/>
          </a:xfrm>
        </p:grpSpPr>
        <p:sp>
          <p:nvSpPr>
            <p:cNvPr id="148" name="Google Shape;148;p5"/>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9" name="Google Shape;149;p5"/>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50"/>
        <p:cNvGrpSpPr/>
        <p:nvPr/>
      </p:nvGrpSpPr>
      <p:grpSpPr>
        <a:xfrm>
          <a:off x="0" y="0"/>
          <a:ext cx="0" cy="0"/>
          <a:chOff x="0" y="0"/>
          <a:chExt cx="0" cy="0"/>
        </a:xfrm>
      </p:grpSpPr>
      <p:sp>
        <p:nvSpPr>
          <p:cNvPr id="151" name="Google Shape;151;p6"/>
          <p:cNvSpPr txBox="1">
            <a:spLocks noGrp="1"/>
          </p:cNvSpPr>
          <p:nvPr>
            <p:ph type="body" idx="1"/>
          </p:nvPr>
        </p:nvSpPr>
        <p:spPr>
          <a:xfrm>
            <a:off x="1471050" y="4204525"/>
            <a:ext cx="10305300" cy="1521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52" name="Google Shape;152;p6"/>
          <p:cNvSpPr txBox="1">
            <a:spLocks noGrp="1"/>
          </p:cNvSpPr>
          <p:nvPr>
            <p:ph type="title"/>
          </p:nvPr>
        </p:nvSpPr>
        <p:spPr>
          <a:xfrm>
            <a:off x="1471050" y="2041175"/>
            <a:ext cx="10305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grpSp>
        <p:nvGrpSpPr>
          <p:cNvPr id="153" name="Google Shape;153;p6"/>
          <p:cNvGrpSpPr/>
          <p:nvPr/>
        </p:nvGrpSpPr>
        <p:grpSpPr>
          <a:xfrm>
            <a:off x="436707" y="6133406"/>
            <a:ext cx="416899" cy="386303"/>
            <a:chOff x="7467602" y="5857077"/>
            <a:chExt cx="468900" cy="434488"/>
          </a:xfrm>
        </p:grpSpPr>
        <p:sp>
          <p:nvSpPr>
            <p:cNvPr id="154" name="Google Shape;154;p6"/>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5" name="Google Shape;155;p6"/>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6" name="Google Shape;156;p6"/>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57" name="Google Shape;157;p6"/>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58" name="Google Shape;158;p6"/>
          <p:cNvGrpSpPr/>
          <p:nvPr/>
        </p:nvGrpSpPr>
        <p:grpSpPr>
          <a:xfrm>
            <a:off x="2755589" y="6133409"/>
            <a:ext cx="1098953" cy="258600"/>
            <a:chOff x="4317443" y="530413"/>
            <a:chExt cx="1098953" cy="258600"/>
          </a:xfrm>
        </p:grpSpPr>
        <p:sp>
          <p:nvSpPr>
            <p:cNvPr id="159" name="Google Shape;159;p6"/>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60" name="Google Shape;160;p6"/>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61" name="Google Shape;161;p6"/>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62" name="Google Shape;162;p6"/>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63" name="Google Shape;163;p6"/>
          <p:cNvGrpSpPr/>
          <p:nvPr/>
        </p:nvGrpSpPr>
        <p:grpSpPr>
          <a:xfrm>
            <a:off x="10764123" y="6313843"/>
            <a:ext cx="1098953" cy="258600"/>
            <a:chOff x="4317443" y="530413"/>
            <a:chExt cx="1098953" cy="258600"/>
          </a:xfrm>
        </p:grpSpPr>
        <p:sp>
          <p:nvSpPr>
            <p:cNvPr id="164" name="Google Shape;164;p6"/>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65" name="Google Shape;165;p6"/>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66" name="Google Shape;166;p6"/>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67" name="Google Shape;167;p6"/>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68" name="Google Shape;168;p6"/>
          <p:cNvGrpSpPr/>
          <p:nvPr/>
        </p:nvGrpSpPr>
        <p:grpSpPr>
          <a:xfrm flipH="1">
            <a:off x="5844968" y="630375"/>
            <a:ext cx="1098953" cy="258600"/>
            <a:chOff x="4317443" y="530413"/>
            <a:chExt cx="1098953" cy="258600"/>
          </a:xfrm>
        </p:grpSpPr>
        <p:sp>
          <p:nvSpPr>
            <p:cNvPr id="169" name="Google Shape;169;p6"/>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0" name="Google Shape;170;p6"/>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1" name="Google Shape;171;p6"/>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2" name="Google Shape;172;p6"/>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173" name="Google Shape;173;p6"/>
          <p:cNvSpPr/>
          <p:nvPr/>
        </p:nvSpPr>
        <p:spPr>
          <a:xfrm flipH="1">
            <a:off x="11005750"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74" name="Google Shape;174;p6" descr="Power outline"/>
          <p:cNvGrpSpPr/>
          <p:nvPr/>
        </p:nvGrpSpPr>
        <p:grpSpPr>
          <a:xfrm flipH="1">
            <a:off x="11395145" y="182605"/>
            <a:ext cx="573391" cy="636955"/>
            <a:chOff x="5753006" y="3038475"/>
            <a:chExt cx="685957" cy="761999"/>
          </a:xfrm>
        </p:grpSpPr>
        <p:sp>
          <p:nvSpPr>
            <p:cNvPr id="175" name="Google Shape;175;p6"/>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6" name="Google Shape;176;p6"/>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77" name="Google Shape;177;p6"/>
          <p:cNvGrpSpPr/>
          <p:nvPr/>
        </p:nvGrpSpPr>
        <p:grpSpPr>
          <a:xfrm flipH="1">
            <a:off x="9993735" y="371775"/>
            <a:ext cx="1098953" cy="258600"/>
            <a:chOff x="4317443" y="530413"/>
            <a:chExt cx="1098953" cy="258600"/>
          </a:xfrm>
        </p:grpSpPr>
        <p:sp>
          <p:nvSpPr>
            <p:cNvPr id="178" name="Google Shape;178;p6"/>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9" name="Google Shape;179;p6"/>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80" name="Google Shape;180;p6"/>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81" name="Google Shape;181;p6"/>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82" name="Google Shape;182;p6"/>
          <p:cNvGrpSpPr/>
          <p:nvPr/>
        </p:nvGrpSpPr>
        <p:grpSpPr>
          <a:xfrm flipH="1">
            <a:off x="11473400" y="1425244"/>
            <a:ext cx="416899" cy="386303"/>
            <a:chOff x="7467602" y="5857077"/>
            <a:chExt cx="468900" cy="434488"/>
          </a:xfrm>
        </p:grpSpPr>
        <p:sp>
          <p:nvSpPr>
            <p:cNvPr id="183" name="Google Shape;183;p6"/>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84" name="Google Shape;184;p6"/>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85" name="Google Shape;185;p6"/>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86" name="Google Shape;186;p6"/>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187" name="Google Shape;187;p6"/>
          <p:cNvSpPr/>
          <p:nvPr/>
        </p:nvSpPr>
        <p:spPr>
          <a:xfrm>
            <a:off x="320231" y="1811541"/>
            <a:ext cx="389400" cy="3894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188" name="Google Shape;188;p6" descr="Power outline"/>
          <p:cNvGrpSpPr/>
          <p:nvPr/>
        </p:nvGrpSpPr>
        <p:grpSpPr>
          <a:xfrm>
            <a:off x="320221" y="204309"/>
            <a:ext cx="1099109" cy="1220951"/>
            <a:chOff x="5753006" y="3038475"/>
            <a:chExt cx="685957" cy="761999"/>
          </a:xfrm>
        </p:grpSpPr>
        <p:sp>
          <p:nvSpPr>
            <p:cNvPr id="189" name="Google Shape;189;p6"/>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solidFill>
              <a:schemeClr val="accent1"/>
            </a:solidFill>
            <a:ln w="19050" cap="rnd"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 name="Google Shape;190;p6"/>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solidFill>
              <a:schemeClr val="accent1"/>
            </a:solidFill>
            <a:ln w="19050" cap="rnd"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91" name="Google Shape;191;p6"/>
          <p:cNvGrpSpPr/>
          <p:nvPr/>
        </p:nvGrpSpPr>
        <p:grpSpPr>
          <a:xfrm>
            <a:off x="2519443" y="307925"/>
            <a:ext cx="1098953" cy="258600"/>
            <a:chOff x="4317443" y="530413"/>
            <a:chExt cx="1098953" cy="258600"/>
          </a:xfrm>
        </p:grpSpPr>
        <p:sp>
          <p:nvSpPr>
            <p:cNvPr id="192" name="Google Shape;192;p6"/>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93" name="Google Shape;193;p6"/>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94" name="Google Shape;194;p6"/>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95" name="Google Shape;195;p6"/>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196" name="Google Shape;196;p6"/>
          <p:cNvGrpSpPr/>
          <p:nvPr/>
        </p:nvGrpSpPr>
        <p:grpSpPr>
          <a:xfrm>
            <a:off x="1696694" y="307919"/>
            <a:ext cx="416899" cy="386303"/>
            <a:chOff x="7467602" y="5857077"/>
            <a:chExt cx="468900" cy="434488"/>
          </a:xfrm>
        </p:grpSpPr>
        <p:sp>
          <p:nvSpPr>
            <p:cNvPr id="197" name="Google Shape;197;p6"/>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98" name="Google Shape;198;p6"/>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99" name="Google Shape;199;p6"/>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0" name="Google Shape;200;p6"/>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201"/>
        <p:cNvGrpSpPr/>
        <p:nvPr/>
      </p:nvGrpSpPr>
      <p:grpSpPr>
        <a:xfrm>
          <a:off x="0" y="0"/>
          <a:ext cx="0" cy="0"/>
          <a:chOff x="0" y="0"/>
          <a:chExt cx="0" cy="0"/>
        </a:xfrm>
      </p:grpSpPr>
      <p:sp>
        <p:nvSpPr>
          <p:cNvPr id="202" name="Google Shape;202;p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03" name="Google Shape;203;p7"/>
          <p:cNvSpPr/>
          <p:nvPr/>
        </p:nvSpPr>
        <p:spPr>
          <a:xfrm flipH="1">
            <a:off x="822058" y="564982"/>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4" name="Google Shape;204;p7"/>
          <p:cNvSpPr/>
          <p:nvPr/>
        </p:nvSpPr>
        <p:spPr>
          <a:xfrm flipH="1">
            <a:off x="11005750"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205" name="Google Shape;205;p7" descr="Power outline"/>
          <p:cNvGrpSpPr/>
          <p:nvPr/>
        </p:nvGrpSpPr>
        <p:grpSpPr>
          <a:xfrm flipH="1">
            <a:off x="11395145" y="182605"/>
            <a:ext cx="573391" cy="636955"/>
            <a:chOff x="5753006" y="3038475"/>
            <a:chExt cx="685957" cy="761999"/>
          </a:xfrm>
        </p:grpSpPr>
        <p:sp>
          <p:nvSpPr>
            <p:cNvPr id="206" name="Google Shape;206;p7"/>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7" name="Google Shape;207;p7"/>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08" name="Google Shape;208;p7"/>
          <p:cNvGrpSpPr/>
          <p:nvPr/>
        </p:nvGrpSpPr>
        <p:grpSpPr>
          <a:xfrm flipH="1">
            <a:off x="133995" y="307924"/>
            <a:ext cx="416899" cy="386303"/>
            <a:chOff x="7467602" y="5857077"/>
            <a:chExt cx="468900" cy="434488"/>
          </a:xfrm>
        </p:grpSpPr>
        <p:sp>
          <p:nvSpPr>
            <p:cNvPr id="209" name="Google Shape;209;p7"/>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10" name="Google Shape;210;p7"/>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11" name="Google Shape;211;p7"/>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12" name="Google Shape;212;p7"/>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13" name="Google Shape;213;p7"/>
          <p:cNvGrpSpPr/>
          <p:nvPr/>
        </p:nvGrpSpPr>
        <p:grpSpPr>
          <a:xfrm>
            <a:off x="210440" y="6353834"/>
            <a:ext cx="1098953" cy="258600"/>
            <a:chOff x="4317443" y="530413"/>
            <a:chExt cx="1098953" cy="258600"/>
          </a:xfrm>
        </p:grpSpPr>
        <p:sp>
          <p:nvSpPr>
            <p:cNvPr id="214" name="Google Shape;214;p7"/>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15" name="Google Shape;215;p7"/>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16" name="Google Shape;216;p7"/>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17" name="Google Shape;217;p7"/>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218" name="Google Shape;218;p7"/>
          <p:cNvSpPr txBox="1">
            <a:spLocks noGrp="1"/>
          </p:cNvSpPr>
          <p:nvPr>
            <p:ph type="subTitle" idx="1"/>
          </p:nvPr>
        </p:nvSpPr>
        <p:spPr>
          <a:xfrm>
            <a:off x="873360" y="18137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19" name="Google Shape;219;p7"/>
          <p:cNvSpPr txBox="1">
            <a:spLocks noGrp="1"/>
          </p:cNvSpPr>
          <p:nvPr>
            <p:ph type="subTitle" idx="2"/>
          </p:nvPr>
        </p:nvSpPr>
        <p:spPr>
          <a:xfrm>
            <a:off x="6464155" y="18137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0" name="Google Shape;220;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21" name="Google Shape;221;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22"/>
        <p:cNvGrpSpPr/>
        <p:nvPr/>
      </p:nvGrpSpPr>
      <p:grpSpPr>
        <a:xfrm>
          <a:off x="0" y="0"/>
          <a:ext cx="0" cy="0"/>
          <a:chOff x="0" y="0"/>
          <a:chExt cx="0" cy="0"/>
        </a:xfrm>
      </p:grpSpPr>
      <p:sp>
        <p:nvSpPr>
          <p:cNvPr id="223" name="Google Shape;223;p8"/>
          <p:cNvSpPr txBox="1">
            <a:spLocks noGrp="1"/>
          </p:cNvSpPr>
          <p:nvPr>
            <p:ph type="subTitle" idx="1"/>
          </p:nvPr>
        </p:nvSpPr>
        <p:spPr>
          <a:xfrm>
            <a:off x="1529538" y="2176575"/>
            <a:ext cx="6951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8"/>
          <p:cNvSpPr txBox="1">
            <a:spLocks noGrp="1"/>
          </p:cNvSpPr>
          <p:nvPr>
            <p:ph type="title"/>
          </p:nvPr>
        </p:nvSpPr>
        <p:spPr>
          <a:xfrm>
            <a:off x="1482400" y="745775"/>
            <a:ext cx="69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5" name="Google Shape;225;p8"/>
          <p:cNvSpPr txBox="1">
            <a:spLocks noGrp="1"/>
          </p:cNvSpPr>
          <p:nvPr>
            <p:ph type="body" idx="2"/>
          </p:nvPr>
        </p:nvSpPr>
        <p:spPr>
          <a:xfrm>
            <a:off x="1529540" y="2836750"/>
            <a:ext cx="6951900" cy="3436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26" name="Google Shape;226;p8"/>
          <p:cNvSpPr/>
          <p:nvPr/>
        </p:nvSpPr>
        <p:spPr>
          <a:xfrm>
            <a:off x="10886023" y="564982"/>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27" name="Google Shape;227;p8"/>
          <p:cNvSpPr/>
          <p:nvPr/>
        </p:nvSpPr>
        <p:spPr>
          <a:xfrm>
            <a:off x="702331"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228" name="Google Shape;228;p8" descr="Power outline"/>
          <p:cNvGrpSpPr/>
          <p:nvPr/>
        </p:nvGrpSpPr>
        <p:grpSpPr>
          <a:xfrm>
            <a:off x="128945" y="182605"/>
            <a:ext cx="573391" cy="636955"/>
            <a:chOff x="5753006" y="3038475"/>
            <a:chExt cx="685957" cy="761999"/>
          </a:xfrm>
        </p:grpSpPr>
        <p:sp>
          <p:nvSpPr>
            <p:cNvPr id="229" name="Google Shape;229;p8"/>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30" name="Google Shape;230;p8"/>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31" name="Google Shape;231;p8"/>
          <p:cNvGrpSpPr/>
          <p:nvPr/>
        </p:nvGrpSpPr>
        <p:grpSpPr>
          <a:xfrm>
            <a:off x="11546587" y="307924"/>
            <a:ext cx="416899" cy="386303"/>
            <a:chOff x="7467602" y="5857077"/>
            <a:chExt cx="468900" cy="434488"/>
          </a:xfrm>
        </p:grpSpPr>
        <p:sp>
          <p:nvSpPr>
            <p:cNvPr id="232" name="Google Shape;232;p8"/>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33" name="Google Shape;233;p8"/>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34" name="Google Shape;234;p8"/>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35" name="Google Shape;235;p8"/>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36" name="Google Shape;236;p8"/>
          <p:cNvGrpSpPr/>
          <p:nvPr/>
        </p:nvGrpSpPr>
        <p:grpSpPr>
          <a:xfrm>
            <a:off x="1004793" y="371775"/>
            <a:ext cx="1098953" cy="258600"/>
            <a:chOff x="4317443" y="530413"/>
            <a:chExt cx="1098953" cy="258600"/>
          </a:xfrm>
        </p:grpSpPr>
        <p:sp>
          <p:nvSpPr>
            <p:cNvPr id="237" name="Google Shape;237;p8"/>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38" name="Google Shape;238;p8"/>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39" name="Google Shape;239;p8"/>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40" name="Google Shape;240;p8"/>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41" name="Google Shape;241;p8"/>
          <p:cNvGrpSpPr/>
          <p:nvPr/>
        </p:nvGrpSpPr>
        <p:grpSpPr>
          <a:xfrm>
            <a:off x="10672139" y="6271009"/>
            <a:ext cx="1098953" cy="258600"/>
            <a:chOff x="4317443" y="530413"/>
            <a:chExt cx="1098953" cy="258600"/>
          </a:xfrm>
        </p:grpSpPr>
        <p:sp>
          <p:nvSpPr>
            <p:cNvPr id="242" name="Google Shape;242;p8"/>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43" name="Google Shape;243;p8"/>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44" name="Google Shape;244;p8"/>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45" name="Google Shape;245;p8"/>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46" name="Google Shape;246;p8"/>
          <p:cNvGrpSpPr/>
          <p:nvPr/>
        </p:nvGrpSpPr>
        <p:grpSpPr>
          <a:xfrm>
            <a:off x="207182" y="1425244"/>
            <a:ext cx="416899" cy="386303"/>
            <a:chOff x="7467602" y="5857077"/>
            <a:chExt cx="468900" cy="434488"/>
          </a:xfrm>
        </p:grpSpPr>
        <p:sp>
          <p:nvSpPr>
            <p:cNvPr id="247" name="Google Shape;247;p8"/>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48" name="Google Shape;248;p8"/>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49" name="Google Shape;249;p8"/>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50" name="Google Shape;250;p8"/>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51" name="Google Shape;251;p8"/>
          <p:cNvGrpSpPr/>
          <p:nvPr/>
        </p:nvGrpSpPr>
        <p:grpSpPr>
          <a:xfrm flipH="1">
            <a:off x="9573193" y="273100"/>
            <a:ext cx="1098953" cy="258600"/>
            <a:chOff x="4317443" y="530413"/>
            <a:chExt cx="1098953" cy="258600"/>
          </a:xfrm>
        </p:grpSpPr>
        <p:sp>
          <p:nvSpPr>
            <p:cNvPr id="252" name="Google Shape;252;p8"/>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53" name="Google Shape;253;p8"/>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54" name="Google Shape;254;p8"/>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55" name="Google Shape;255;p8"/>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56" name="Google Shape;256;p8" descr="Power outline"/>
          <p:cNvGrpSpPr/>
          <p:nvPr/>
        </p:nvGrpSpPr>
        <p:grpSpPr>
          <a:xfrm>
            <a:off x="11395145" y="5376580"/>
            <a:ext cx="573391" cy="636955"/>
            <a:chOff x="5753006" y="3038475"/>
            <a:chExt cx="685957" cy="761999"/>
          </a:xfrm>
        </p:grpSpPr>
        <p:sp>
          <p:nvSpPr>
            <p:cNvPr id="257" name="Google Shape;257;p8"/>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58" name="Google Shape;258;p8"/>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295"/>
        <p:cNvGrpSpPr/>
        <p:nvPr/>
      </p:nvGrpSpPr>
      <p:grpSpPr>
        <a:xfrm>
          <a:off x="0" y="0"/>
          <a:ext cx="0" cy="0"/>
          <a:chOff x="0" y="0"/>
          <a:chExt cx="0" cy="0"/>
        </a:xfrm>
      </p:grpSpPr>
      <p:sp>
        <p:nvSpPr>
          <p:cNvPr id="296" name="Google Shape;296;p10"/>
          <p:cNvSpPr/>
          <p:nvPr/>
        </p:nvSpPr>
        <p:spPr>
          <a:xfrm>
            <a:off x="10886023" y="564982"/>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97" name="Google Shape;297;p10"/>
          <p:cNvSpPr/>
          <p:nvPr/>
        </p:nvSpPr>
        <p:spPr>
          <a:xfrm>
            <a:off x="702331"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298" name="Google Shape;298;p10" descr="Power outline"/>
          <p:cNvGrpSpPr/>
          <p:nvPr/>
        </p:nvGrpSpPr>
        <p:grpSpPr>
          <a:xfrm>
            <a:off x="128945" y="182605"/>
            <a:ext cx="573391" cy="636955"/>
            <a:chOff x="5753006" y="3038475"/>
            <a:chExt cx="685957" cy="761999"/>
          </a:xfrm>
        </p:grpSpPr>
        <p:sp>
          <p:nvSpPr>
            <p:cNvPr id="299" name="Google Shape;299;p10"/>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00" name="Google Shape;300;p10"/>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01" name="Google Shape;301;p10"/>
          <p:cNvGrpSpPr/>
          <p:nvPr/>
        </p:nvGrpSpPr>
        <p:grpSpPr>
          <a:xfrm>
            <a:off x="11546587" y="307924"/>
            <a:ext cx="416899" cy="386303"/>
            <a:chOff x="7467602" y="5857077"/>
            <a:chExt cx="468900" cy="434488"/>
          </a:xfrm>
        </p:grpSpPr>
        <p:sp>
          <p:nvSpPr>
            <p:cNvPr id="302" name="Google Shape;302;p10"/>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03" name="Google Shape;303;p10"/>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04" name="Google Shape;304;p10"/>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05" name="Google Shape;305;p10"/>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06" name="Google Shape;306;p10"/>
          <p:cNvGrpSpPr/>
          <p:nvPr/>
        </p:nvGrpSpPr>
        <p:grpSpPr>
          <a:xfrm>
            <a:off x="1004793" y="371775"/>
            <a:ext cx="1098953" cy="258600"/>
            <a:chOff x="4317443" y="530413"/>
            <a:chExt cx="1098953" cy="258600"/>
          </a:xfrm>
        </p:grpSpPr>
        <p:sp>
          <p:nvSpPr>
            <p:cNvPr id="307" name="Google Shape;307;p10"/>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08" name="Google Shape;308;p10"/>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09" name="Google Shape;309;p10"/>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10" name="Google Shape;310;p10"/>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11" name="Google Shape;311;p10"/>
          <p:cNvGrpSpPr/>
          <p:nvPr/>
        </p:nvGrpSpPr>
        <p:grpSpPr>
          <a:xfrm>
            <a:off x="10672139" y="6271009"/>
            <a:ext cx="1098953" cy="258600"/>
            <a:chOff x="4317443" y="530413"/>
            <a:chExt cx="1098953" cy="258600"/>
          </a:xfrm>
        </p:grpSpPr>
        <p:sp>
          <p:nvSpPr>
            <p:cNvPr id="312" name="Google Shape;312;p10"/>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13" name="Google Shape;313;p10"/>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14" name="Google Shape;314;p10"/>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15" name="Google Shape;315;p10"/>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16" name="Google Shape;316;p10"/>
          <p:cNvGrpSpPr/>
          <p:nvPr/>
        </p:nvGrpSpPr>
        <p:grpSpPr>
          <a:xfrm>
            <a:off x="207182" y="1425244"/>
            <a:ext cx="416899" cy="386303"/>
            <a:chOff x="7467602" y="5857077"/>
            <a:chExt cx="468900" cy="434488"/>
          </a:xfrm>
        </p:grpSpPr>
        <p:sp>
          <p:nvSpPr>
            <p:cNvPr id="317" name="Google Shape;317;p10"/>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18" name="Google Shape;318;p10"/>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19" name="Google Shape;319;p10"/>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20" name="Google Shape;320;p10"/>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21" name="Google Shape;321;p10"/>
          <p:cNvGrpSpPr/>
          <p:nvPr/>
        </p:nvGrpSpPr>
        <p:grpSpPr>
          <a:xfrm flipH="1">
            <a:off x="9573193" y="273100"/>
            <a:ext cx="1098953" cy="258600"/>
            <a:chOff x="4317443" y="530413"/>
            <a:chExt cx="1098953" cy="258600"/>
          </a:xfrm>
        </p:grpSpPr>
        <p:sp>
          <p:nvSpPr>
            <p:cNvPr id="322" name="Google Shape;322;p10"/>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23" name="Google Shape;323;p10"/>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24" name="Google Shape;324;p10"/>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25" name="Google Shape;325;p10"/>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26" name="Google Shape;326;p10" descr="Power outline"/>
          <p:cNvGrpSpPr/>
          <p:nvPr/>
        </p:nvGrpSpPr>
        <p:grpSpPr>
          <a:xfrm>
            <a:off x="11395145" y="5376580"/>
            <a:ext cx="573391" cy="636955"/>
            <a:chOff x="5753006" y="3038475"/>
            <a:chExt cx="685957" cy="761999"/>
          </a:xfrm>
        </p:grpSpPr>
        <p:sp>
          <p:nvSpPr>
            <p:cNvPr id="327" name="Google Shape;327;p10"/>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28" name="Google Shape;328;p10"/>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329" name="Google Shape;329;p10"/>
          <p:cNvSpPr txBox="1">
            <a:spLocks noGrp="1"/>
          </p:cNvSpPr>
          <p:nvPr>
            <p:ph type="title"/>
          </p:nvPr>
        </p:nvSpPr>
        <p:spPr>
          <a:xfrm>
            <a:off x="548250" y="1510200"/>
            <a:ext cx="11095500" cy="38376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30"/>
        <p:cNvGrpSpPr/>
        <p:nvPr/>
      </p:nvGrpSpPr>
      <p:grpSpPr>
        <a:xfrm>
          <a:off x="0" y="0"/>
          <a:ext cx="0" cy="0"/>
          <a:chOff x="0" y="0"/>
          <a:chExt cx="0" cy="0"/>
        </a:xfrm>
      </p:grpSpPr>
      <p:sp>
        <p:nvSpPr>
          <p:cNvPr id="331" name="Google Shape;331;p11"/>
          <p:cNvSpPr txBox="1">
            <a:spLocks noGrp="1"/>
          </p:cNvSpPr>
          <p:nvPr>
            <p:ph type="subTitle" idx="1"/>
          </p:nvPr>
        </p:nvSpPr>
        <p:spPr>
          <a:xfrm>
            <a:off x="2584183" y="1729975"/>
            <a:ext cx="8878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32" name="Google Shape;332;p11"/>
          <p:cNvSpPr txBox="1">
            <a:spLocks noGrp="1"/>
          </p:cNvSpPr>
          <p:nvPr>
            <p:ph type="subTitle" idx="2"/>
          </p:nvPr>
        </p:nvSpPr>
        <p:spPr>
          <a:xfrm>
            <a:off x="2584183" y="3334868"/>
            <a:ext cx="8878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33" name="Google Shape;333;p11"/>
          <p:cNvSpPr txBox="1">
            <a:spLocks noGrp="1"/>
          </p:cNvSpPr>
          <p:nvPr>
            <p:ph type="subTitle" idx="3"/>
          </p:nvPr>
        </p:nvSpPr>
        <p:spPr>
          <a:xfrm>
            <a:off x="2584183" y="4939762"/>
            <a:ext cx="88785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34" name="Google Shape;334;p11"/>
          <p:cNvSpPr txBox="1">
            <a:spLocks noGrp="1"/>
          </p:cNvSpPr>
          <p:nvPr>
            <p:ph type="title"/>
          </p:nvPr>
        </p:nvSpPr>
        <p:spPr>
          <a:xfrm>
            <a:off x="2584175" y="593375"/>
            <a:ext cx="9192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35" name="Google Shape;335;p11"/>
          <p:cNvSpPr txBox="1">
            <a:spLocks noGrp="1"/>
          </p:cNvSpPr>
          <p:nvPr>
            <p:ph type="body" idx="4"/>
          </p:nvPr>
        </p:nvSpPr>
        <p:spPr>
          <a:xfrm>
            <a:off x="2584175" y="2167925"/>
            <a:ext cx="88785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36" name="Google Shape;336;p11"/>
          <p:cNvSpPr txBox="1">
            <a:spLocks noGrp="1"/>
          </p:cNvSpPr>
          <p:nvPr>
            <p:ph type="body" idx="5"/>
          </p:nvPr>
        </p:nvSpPr>
        <p:spPr>
          <a:xfrm>
            <a:off x="2584175" y="3761388"/>
            <a:ext cx="88785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37" name="Google Shape;337;p11"/>
          <p:cNvSpPr txBox="1">
            <a:spLocks noGrp="1"/>
          </p:cNvSpPr>
          <p:nvPr>
            <p:ph type="body" idx="6"/>
          </p:nvPr>
        </p:nvSpPr>
        <p:spPr>
          <a:xfrm>
            <a:off x="2584175" y="5353050"/>
            <a:ext cx="8879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338" name="Google Shape;338;p11"/>
          <p:cNvSpPr/>
          <p:nvPr/>
        </p:nvSpPr>
        <p:spPr>
          <a:xfrm>
            <a:off x="702331"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339" name="Google Shape;339;p11" descr="Power outline"/>
          <p:cNvGrpSpPr/>
          <p:nvPr/>
        </p:nvGrpSpPr>
        <p:grpSpPr>
          <a:xfrm>
            <a:off x="128945" y="182605"/>
            <a:ext cx="573391" cy="636955"/>
            <a:chOff x="5753006" y="3038475"/>
            <a:chExt cx="685957" cy="761999"/>
          </a:xfrm>
        </p:grpSpPr>
        <p:sp>
          <p:nvSpPr>
            <p:cNvPr id="340" name="Google Shape;340;p11"/>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1" name="Google Shape;341;p11"/>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42" name="Google Shape;342;p11"/>
          <p:cNvGrpSpPr/>
          <p:nvPr/>
        </p:nvGrpSpPr>
        <p:grpSpPr>
          <a:xfrm>
            <a:off x="1004793" y="371775"/>
            <a:ext cx="1098953" cy="258600"/>
            <a:chOff x="4317443" y="530413"/>
            <a:chExt cx="1098953" cy="258600"/>
          </a:xfrm>
        </p:grpSpPr>
        <p:sp>
          <p:nvSpPr>
            <p:cNvPr id="343" name="Google Shape;343;p11"/>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4" name="Google Shape;344;p11"/>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5" name="Google Shape;345;p11"/>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6" name="Google Shape;346;p11"/>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47" name="Google Shape;347;p11"/>
          <p:cNvGrpSpPr/>
          <p:nvPr/>
        </p:nvGrpSpPr>
        <p:grpSpPr>
          <a:xfrm>
            <a:off x="207182" y="1425244"/>
            <a:ext cx="416899" cy="386303"/>
            <a:chOff x="7467602" y="5857077"/>
            <a:chExt cx="468900" cy="434488"/>
          </a:xfrm>
        </p:grpSpPr>
        <p:sp>
          <p:nvSpPr>
            <p:cNvPr id="348" name="Google Shape;348;p11"/>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9" name="Google Shape;349;p11"/>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0" name="Google Shape;350;p11"/>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1" name="Google Shape;351;p11"/>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52" name="Google Shape;352;p11"/>
          <p:cNvGrpSpPr/>
          <p:nvPr/>
        </p:nvGrpSpPr>
        <p:grpSpPr>
          <a:xfrm flipH="1">
            <a:off x="207168" y="6382875"/>
            <a:ext cx="1098953" cy="258600"/>
            <a:chOff x="4317443" y="530413"/>
            <a:chExt cx="1098953" cy="258600"/>
          </a:xfrm>
        </p:grpSpPr>
        <p:sp>
          <p:nvSpPr>
            <p:cNvPr id="353" name="Google Shape;353;p11"/>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4" name="Google Shape;354;p11"/>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5" name="Google Shape;355;p11"/>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6" name="Google Shape;356;p11"/>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57" name="Google Shape;357;p11" descr="Power outline"/>
          <p:cNvGrpSpPr/>
          <p:nvPr/>
        </p:nvGrpSpPr>
        <p:grpSpPr>
          <a:xfrm>
            <a:off x="207170" y="5353055"/>
            <a:ext cx="573391" cy="636955"/>
            <a:chOff x="5753006" y="3038475"/>
            <a:chExt cx="685957" cy="761999"/>
          </a:xfrm>
        </p:grpSpPr>
        <p:sp>
          <p:nvSpPr>
            <p:cNvPr id="358" name="Google Shape;358;p11"/>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9" name="Google Shape;359;p11"/>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360" name="Google Shape;360;p11"/>
          <p:cNvGrpSpPr/>
          <p:nvPr/>
        </p:nvGrpSpPr>
        <p:grpSpPr>
          <a:xfrm>
            <a:off x="1004807" y="5353044"/>
            <a:ext cx="416899" cy="386303"/>
            <a:chOff x="7467602" y="5857077"/>
            <a:chExt cx="468900" cy="434488"/>
          </a:xfrm>
        </p:grpSpPr>
        <p:sp>
          <p:nvSpPr>
            <p:cNvPr id="361" name="Google Shape;361;p11"/>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62" name="Google Shape;362;p11"/>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63" name="Google Shape;363;p11"/>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64" name="Google Shape;364;p11"/>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590"/>
        <p:cNvGrpSpPr/>
        <p:nvPr/>
      </p:nvGrpSpPr>
      <p:grpSpPr>
        <a:xfrm>
          <a:off x="0" y="0"/>
          <a:ext cx="0" cy="0"/>
          <a:chOff x="0" y="0"/>
          <a:chExt cx="0" cy="0"/>
        </a:xfrm>
      </p:grpSpPr>
      <p:sp>
        <p:nvSpPr>
          <p:cNvPr id="591" name="Google Shape;591;p19"/>
          <p:cNvSpPr/>
          <p:nvPr/>
        </p:nvSpPr>
        <p:spPr>
          <a:xfrm>
            <a:off x="10886023" y="564982"/>
            <a:ext cx="389400" cy="3894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nvGrpSpPr>
          <p:cNvPr id="592" name="Google Shape;592;p19"/>
          <p:cNvGrpSpPr/>
          <p:nvPr/>
        </p:nvGrpSpPr>
        <p:grpSpPr>
          <a:xfrm>
            <a:off x="11546587" y="307924"/>
            <a:ext cx="416899" cy="386303"/>
            <a:chOff x="7467602" y="5857077"/>
            <a:chExt cx="468900" cy="434488"/>
          </a:xfrm>
        </p:grpSpPr>
        <p:sp>
          <p:nvSpPr>
            <p:cNvPr id="593" name="Google Shape;593;p19"/>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94" name="Google Shape;594;p19"/>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95" name="Google Shape;595;p19"/>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96" name="Google Shape;596;p19"/>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597" name="Google Shape;597;p19"/>
          <p:cNvGrpSpPr/>
          <p:nvPr/>
        </p:nvGrpSpPr>
        <p:grpSpPr>
          <a:xfrm>
            <a:off x="10672139" y="6271009"/>
            <a:ext cx="1098953" cy="258600"/>
            <a:chOff x="4317443" y="530413"/>
            <a:chExt cx="1098953" cy="258600"/>
          </a:xfrm>
        </p:grpSpPr>
        <p:sp>
          <p:nvSpPr>
            <p:cNvPr id="598" name="Google Shape;598;p19"/>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99" name="Google Shape;599;p19"/>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0" name="Google Shape;600;p19"/>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1" name="Google Shape;601;p19"/>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602" name="Google Shape;602;p19"/>
          <p:cNvGrpSpPr/>
          <p:nvPr/>
        </p:nvGrpSpPr>
        <p:grpSpPr>
          <a:xfrm flipH="1">
            <a:off x="9573193" y="273100"/>
            <a:ext cx="1098953" cy="258600"/>
            <a:chOff x="4317443" y="530413"/>
            <a:chExt cx="1098953" cy="258600"/>
          </a:xfrm>
        </p:grpSpPr>
        <p:sp>
          <p:nvSpPr>
            <p:cNvPr id="603" name="Google Shape;603;p19"/>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4" name="Google Shape;604;p19"/>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5" name="Google Shape;605;p19"/>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6" name="Google Shape;606;p19"/>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607" name="Google Shape;607;p19" descr="Power outline"/>
          <p:cNvGrpSpPr/>
          <p:nvPr/>
        </p:nvGrpSpPr>
        <p:grpSpPr>
          <a:xfrm>
            <a:off x="11395145" y="5376580"/>
            <a:ext cx="573391" cy="636955"/>
            <a:chOff x="5753006" y="3038475"/>
            <a:chExt cx="685957" cy="761999"/>
          </a:xfrm>
        </p:grpSpPr>
        <p:sp>
          <p:nvSpPr>
            <p:cNvPr id="608" name="Google Shape;608;p19"/>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9" name="Google Shape;609;p19"/>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610" name="Google Shape;610;p19"/>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11" name="Google Shape;611;p19"/>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3"/>
            </a:gs>
            <a:gs pos="71000">
              <a:schemeClr val="accent4"/>
            </a:gs>
            <a:gs pos="79000">
              <a:schemeClr val="accent4"/>
            </a:gs>
            <a:gs pos="100000">
              <a:schemeClr val="accent4"/>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a:effectLst>
            <a:outerShdw blurRad="271463" dist="47625" dir="10500000" algn="bl" rotWithShape="0">
              <a:schemeClr val="accent2"/>
            </a:outerShdw>
          </a:effectLst>
        </p:spPr>
        <p:txBody>
          <a:bodyPr spcFirstLastPara="1" wrap="square" lIns="121900" tIns="121900" rIns="121900" bIns="121900" anchor="t" anchorCtr="0">
            <a:noAutofit/>
          </a:bodyPr>
          <a:lstStyle>
            <a:lvl1pPr lvl="0">
              <a:spcBef>
                <a:spcPts val="0"/>
              </a:spcBef>
              <a:spcAft>
                <a:spcPts val="0"/>
              </a:spcAft>
              <a:buClr>
                <a:schemeClr val="lt1"/>
              </a:buClr>
              <a:buSzPts val="4000"/>
              <a:buFont typeface="IBM Plex Mono"/>
              <a:buNone/>
              <a:defRPr sz="4000" b="1">
                <a:solidFill>
                  <a:schemeClr val="lt1"/>
                </a:solidFill>
                <a:latin typeface="IBM Plex Mono"/>
                <a:ea typeface="IBM Plex Mono"/>
                <a:cs typeface="IBM Plex Mono"/>
                <a:sym typeface="IBM Plex Mono"/>
              </a:defRPr>
            </a:lvl1pPr>
            <a:lvl2pPr lvl="1">
              <a:spcBef>
                <a:spcPts val="0"/>
              </a:spcBef>
              <a:spcAft>
                <a:spcPts val="0"/>
              </a:spcAft>
              <a:buClr>
                <a:schemeClr val="lt1"/>
              </a:buClr>
              <a:buSzPts val="4000"/>
              <a:buFont typeface="IBM Plex Mono"/>
              <a:buNone/>
              <a:defRPr sz="4000" b="1">
                <a:solidFill>
                  <a:schemeClr val="lt1"/>
                </a:solidFill>
                <a:latin typeface="IBM Plex Mono"/>
                <a:ea typeface="IBM Plex Mono"/>
                <a:cs typeface="IBM Plex Mono"/>
                <a:sym typeface="IBM Plex Mono"/>
              </a:defRPr>
            </a:lvl2pPr>
            <a:lvl3pPr lvl="2">
              <a:spcBef>
                <a:spcPts val="0"/>
              </a:spcBef>
              <a:spcAft>
                <a:spcPts val="0"/>
              </a:spcAft>
              <a:buClr>
                <a:schemeClr val="lt1"/>
              </a:buClr>
              <a:buSzPts val="4000"/>
              <a:buFont typeface="IBM Plex Mono"/>
              <a:buNone/>
              <a:defRPr sz="4000" b="1">
                <a:solidFill>
                  <a:schemeClr val="lt1"/>
                </a:solidFill>
                <a:latin typeface="IBM Plex Mono"/>
                <a:ea typeface="IBM Plex Mono"/>
                <a:cs typeface="IBM Plex Mono"/>
                <a:sym typeface="IBM Plex Mono"/>
              </a:defRPr>
            </a:lvl3pPr>
            <a:lvl4pPr lvl="3">
              <a:spcBef>
                <a:spcPts val="0"/>
              </a:spcBef>
              <a:spcAft>
                <a:spcPts val="0"/>
              </a:spcAft>
              <a:buClr>
                <a:schemeClr val="lt1"/>
              </a:buClr>
              <a:buSzPts val="4000"/>
              <a:buFont typeface="IBM Plex Mono"/>
              <a:buNone/>
              <a:defRPr sz="4000" b="1">
                <a:solidFill>
                  <a:schemeClr val="lt1"/>
                </a:solidFill>
                <a:latin typeface="IBM Plex Mono"/>
                <a:ea typeface="IBM Plex Mono"/>
                <a:cs typeface="IBM Plex Mono"/>
                <a:sym typeface="IBM Plex Mono"/>
              </a:defRPr>
            </a:lvl4pPr>
            <a:lvl5pPr lvl="4">
              <a:spcBef>
                <a:spcPts val="0"/>
              </a:spcBef>
              <a:spcAft>
                <a:spcPts val="0"/>
              </a:spcAft>
              <a:buClr>
                <a:schemeClr val="lt1"/>
              </a:buClr>
              <a:buSzPts val="4000"/>
              <a:buFont typeface="IBM Plex Mono"/>
              <a:buNone/>
              <a:defRPr sz="4000" b="1">
                <a:solidFill>
                  <a:schemeClr val="lt1"/>
                </a:solidFill>
                <a:latin typeface="IBM Plex Mono"/>
                <a:ea typeface="IBM Plex Mono"/>
                <a:cs typeface="IBM Plex Mono"/>
                <a:sym typeface="IBM Plex Mono"/>
              </a:defRPr>
            </a:lvl5pPr>
            <a:lvl6pPr lvl="5">
              <a:spcBef>
                <a:spcPts val="0"/>
              </a:spcBef>
              <a:spcAft>
                <a:spcPts val="0"/>
              </a:spcAft>
              <a:buClr>
                <a:schemeClr val="lt1"/>
              </a:buClr>
              <a:buSzPts val="4000"/>
              <a:buFont typeface="IBM Plex Mono"/>
              <a:buNone/>
              <a:defRPr sz="4000" b="1">
                <a:solidFill>
                  <a:schemeClr val="lt1"/>
                </a:solidFill>
                <a:latin typeface="IBM Plex Mono"/>
                <a:ea typeface="IBM Plex Mono"/>
                <a:cs typeface="IBM Plex Mono"/>
                <a:sym typeface="IBM Plex Mono"/>
              </a:defRPr>
            </a:lvl6pPr>
            <a:lvl7pPr lvl="6">
              <a:spcBef>
                <a:spcPts val="0"/>
              </a:spcBef>
              <a:spcAft>
                <a:spcPts val="0"/>
              </a:spcAft>
              <a:buClr>
                <a:schemeClr val="lt1"/>
              </a:buClr>
              <a:buSzPts val="4000"/>
              <a:buFont typeface="IBM Plex Mono"/>
              <a:buNone/>
              <a:defRPr sz="4000" b="1">
                <a:solidFill>
                  <a:schemeClr val="lt1"/>
                </a:solidFill>
                <a:latin typeface="IBM Plex Mono"/>
                <a:ea typeface="IBM Plex Mono"/>
                <a:cs typeface="IBM Plex Mono"/>
                <a:sym typeface="IBM Plex Mono"/>
              </a:defRPr>
            </a:lvl7pPr>
            <a:lvl8pPr lvl="7">
              <a:spcBef>
                <a:spcPts val="0"/>
              </a:spcBef>
              <a:spcAft>
                <a:spcPts val="0"/>
              </a:spcAft>
              <a:buClr>
                <a:schemeClr val="lt1"/>
              </a:buClr>
              <a:buSzPts val="4000"/>
              <a:buFont typeface="IBM Plex Mono"/>
              <a:buNone/>
              <a:defRPr sz="4000" b="1">
                <a:solidFill>
                  <a:schemeClr val="lt1"/>
                </a:solidFill>
                <a:latin typeface="IBM Plex Mono"/>
                <a:ea typeface="IBM Plex Mono"/>
                <a:cs typeface="IBM Plex Mono"/>
                <a:sym typeface="IBM Plex Mono"/>
              </a:defRPr>
            </a:lvl8pPr>
            <a:lvl9pPr lvl="8">
              <a:spcBef>
                <a:spcPts val="0"/>
              </a:spcBef>
              <a:spcAft>
                <a:spcPts val="0"/>
              </a:spcAft>
              <a:buClr>
                <a:schemeClr val="lt1"/>
              </a:buClr>
              <a:buSzPts val="4000"/>
              <a:buFont typeface="IBM Plex Mono"/>
              <a:buNone/>
              <a:defRPr sz="4000" b="1">
                <a:solidFill>
                  <a:schemeClr val="lt1"/>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IBM Plex Mono Medium"/>
              <a:buChar char="●"/>
              <a:defRPr sz="1900">
                <a:solidFill>
                  <a:schemeClr val="lt1"/>
                </a:solidFill>
                <a:latin typeface="IBM Plex Mono Medium"/>
                <a:ea typeface="IBM Plex Mono Medium"/>
                <a:cs typeface="IBM Plex Mono Medium"/>
                <a:sym typeface="IBM Plex Mono Medium"/>
              </a:defRPr>
            </a:lvl1pPr>
            <a:lvl2pPr marL="914400" lvl="1" indent="-349250">
              <a:lnSpc>
                <a:spcPct val="115000"/>
              </a:lnSpc>
              <a:spcBef>
                <a:spcPts val="2100"/>
              </a:spcBef>
              <a:spcAft>
                <a:spcPts val="0"/>
              </a:spcAft>
              <a:buClr>
                <a:schemeClr val="lt1"/>
              </a:buClr>
              <a:buSzPts val="1900"/>
              <a:buFont typeface="IBM Plex Mono Medium"/>
              <a:buChar char="○"/>
              <a:defRPr sz="1900">
                <a:solidFill>
                  <a:schemeClr val="lt1"/>
                </a:solidFill>
                <a:latin typeface="IBM Plex Mono Medium"/>
                <a:ea typeface="IBM Plex Mono Medium"/>
                <a:cs typeface="IBM Plex Mono Medium"/>
                <a:sym typeface="IBM Plex Mono Medium"/>
              </a:defRPr>
            </a:lvl2pPr>
            <a:lvl3pPr marL="1371600" lvl="2" indent="-349250">
              <a:lnSpc>
                <a:spcPct val="115000"/>
              </a:lnSpc>
              <a:spcBef>
                <a:spcPts val="2100"/>
              </a:spcBef>
              <a:spcAft>
                <a:spcPts val="0"/>
              </a:spcAft>
              <a:buClr>
                <a:schemeClr val="lt1"/>
              </a:buClr>
              <a:buSzPts val="1900"/>
              <a:buFont typeface="IBM Plex Mono Medium"/>
              <a:buChar char="■"/>
              <a:defRPr sz="1900">
                <a:solidFill>
                  <a:schemeClr val="lt1"/>
                </a:solidFill>
                <a:latin typeface="IBM Plex Mono Medium"/>
                <a:ea typeface="IBM Plex Mono Medium"/>
                <a:cs typeface="IBM Plex Mono Medium"/>
                <a:sym typeface="IBM Plex Mono Medium"/>
              </a:defRPr>
            </a:lvl3pPr>
            <a:lvl4pPr marL="1828800" lvl="3" indent="-349250">
              <a:lnSpc>
                <a:spcPct val="115000"/>
              </a:lnSpc>
              <a:spcBef>
                <a:spcPts val="2100"/>
              </a:spcBef>
              <a:spcAft>
                <a:spcPts val="0"/>
              </a:spcAft>
              <a:buClr>
                <a:schemeClr val="lt1"/>
              </a:buClr>
              <a:buSzPts val="1900"/>
              <a:buFont typeface="IBM Plex Mono Medium"/>
              <a:buChar char="●"/>
              <a:defRPr sz="1900">
                <a:solidFill>
                  <a:schemeClr val="lt1"/>
                </a:solidFill>
                <a:latin typeface="IBM Plex Mono Medium"/>
                <a:ea typeface="IBM Plex Mono Medium"/>
                <a:cs typeface="IBM Plex Mono Medium"/>
                <a:sym typeface="IBM Plex Mono Medium"/>
              </a:defRPr>
            </a:lvl4pPr>
            <a:lvl5pPr marL="2286000" lvl="4" indent="-349250">
              <a:lnSpc>
                <a:spcPct val="115000"/>
              </a:lnSpc>
              <a:spcBef>
                <a:spcPts val="2100"/>
              </a:spcBef>
              <a:spcAft>
                <a:spcPts val="0"/>
              </a:spcAft>
              <a:buClr>
                <a:schemeClr val="lt1"/>
              </a:buClr>
              <a:buSzPts val="1900"/>
              <a:buFont typeface="IBM Plex Mono Medium"/>
              <a:buChar char="○"/>
              <a:defRPr sz="1900">
                <a:solidFill>
                  <a:schemeClr val="lt1"/>
                </a:solidFill>
                <a:latin typeface="IBM Plex Mono Medium"/>
                <a:ea typeface="IBM Plex Mono Medium"/>
                <a:cs typeface="IBM Plex Mono Medium"/>
                <a:sym typeface="IBM Plex Mono Medium"/>
              </a:defRPr>
            </a:lvl5pPr>
            <a:lvl6pPr marL="2743200" lvl="5" indent="-349250">
              <a:lnSpc>
                <a:spcPct val="115000"/>
              </a:lnSpc>
              <a:spcBef>
                <a:spcPts val="2100"/>
              </a:spcBef>
              <a:spcAft>
                <a:spcPts val="0"/>
              </a:spcAft>
              <a:buClr>
                <a:schemeClr val="lt1"/>
              </a:buClr>
              <a:buSzPts val="1900"/>
              <a:buFont typeface="IBM Plex Mono Medium"/>
              <a:buChar char="■"/>
              <a:defRPr sz="1900">
                <a:solidFill>
                  <a:schemeClr val="lt1"/>
                </a:solidFill>
                <a:latin typeface="IBM Plex Mono Medium"/>
                <a:ea typeface="IBM Plex Mono Medium"/>
                <a:cs typeface="IBM Plex Mono Medium"/>
                <a:sym typeface="IBM Plex Mono Medium"/>
              </a:defRPr>
            </a:lvl6pPr>
            <a:lvl7pPr marL="3200400" lvl="6" indent="-349250">
              <a:lnSpc>
                <a:spcPct val="115000"/>
              </a:lnSpc>
              <a:spcBef>
                <a:spcPts val="2100"/>
              </a:spcBef>
              <a:spcAft>
                <a:spcPts val="0"/>
              </a:spcAft>
              <a:buClr>
                <a:schemeClr val="lt1"/>
              </a:buClr>
              <a:buSzPts val="1900"/>
              <a:buFont typeface="IBM Plex Mono Medium"/>
              <a:buChar char="●"/>
              <a:defRPr sz="1900">
                <a:solidFill>
                  <a:schemeClr val="lt1"/>
                </a:solidFill>
                <a:latin typeface="IBM Plex Mono Medium"/>
                <a:ea typeface="IBM Plex Mono Medium"/>
                <a:cs typeface="IBM Plex Mono Medium"/>
                <a:sym typeface="IBM Plex Mono Medium"/>
              </a:defRPr>
            </a:lvl7pPr>
            <a:lvl8pPr marL="3657600" lvl="7" indent="-349250">
              <a:lnSpc>
                <a:spcPct val="115000"/>
              </a:lnSpc>
              <a:spcBef>
                <a:spcPts val="2100"/>
              </a:spcBef>
              <a:spcAft>
                <a:spcPts val="0"/>
              </a:spcAft>
              <a:buClr>
                <a:schemeClr val="lt1"/>
              </a:buClr>
              <a:buSzPts val="1900"/>
              <a:buFont typeface="IBM Plex Mono Medium"/>
              <a:buChar char="○"/>
              <a:defRPr sz="1900">
                <a:solidFill>
                  <a:schemeClr val="lt1"/>
                </a:solidFill>
                <a:latin typeface="IBM Plex Mono Medium"/>
                <a:ea typeface="IBM Plex Mono Medium"/>
                <a:cs typeface="IBM Plex Mono Medium"/>
                <a:sym typeface="IBM Plex Mono Medium"/>
              </a:defRPr>
            </a:lvl8pPr>
            <a:lvl9pPr marL="4114800" lvl="8" indent="-349250">
              <a:lnSpc>
                <a:spcPct val="115000"/>
              </a:lnSpc>
              <a:spcBef>
                <a:spcPts val="2100"/>
              </a:spcBef>
              <a:spcAft>
                <a:spcPts val="2100"/>
              </a:spcAft>
              <a:buClr>
                <a:schemeClr val="lt1"/>
              </a:buClr>
              <a:buSzPts val="1900"/>
              <a:buFont typeface="IBM Plex Mono Medium"/>
              <a:buChar char="■"/>
              <a:defRPr sz="1900">
                <a:solidFill>
                  <a:schemeClr val="lt1"/>
                </a:solidFill>
                <a:latin typeface="IBM Plex Mono Medium"/>
                <a:ea typeface="IBM Plex Mono Medium"/>
                <a:cs typeface="IBM Plex Mono Medium"/>
                <a:sym typeface="IBM Plex Mono Medium"/>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3509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Barlow Condensed"/>
                <a:ea typeface="Barlow Condensed"/>
                <a:cs typeface="Barlow Condensed"/>
                <a:sym typeface="Barlow Condensed"/>
              </a:rPr>
              <a:t>SLIDESMANIA.COM</a:t>
            </a:r>
            <a:endParaRPr sz="1200">
              <a:solidFill>
                <a:schemeClr val="lt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65"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hyperlink" Target="https://www.metacritic.com/about-metascores" TargetMode="Externa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unsplash.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22"/>
          <p:cNvSpPr txBox="1">
            <a:spLocks noGrp="1"/>
          </p:cNvSpPr>
          <p:nvPr>
            <p:ph type="title"/>
          </p:nvPr>
        </p:nvSpPr>
        <p:spPr>
          <a:xfrm>
            <a:off x="1425146" y="2446425"/>
            <a:ext cx="10083113" cy="194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effectLst/>
                <a:latin typeface="Segoe UI Web (West European)"/>
              </a:rPr>
              <a:t>Prediction of games  success</a:t>
            </a:r>
            <a:br>
              <a:rPr lang="en-US" dirty="0">
                <a:effectLst/>
                <a:latin typeface="Segoe UI Web (West European)"/>
              </a:rPr>
            </a:br>
            <a:endParaRPr dirty="0"/>
          </a:p>
        </p:txBody>
      </p:sp>
      <p:sp>
        <p:nvSpPr>
          <p:cNvPr id="665" name="Google Shape;665;p22"/>
          <p:cNvSpPr txBox="1">
            <a:spLocks noGrp="1"/>
          </p:cNvSpPr>
          <p:nvPr>
            <p:ph type="subTitle" idx="1"/>
          </p:nvPr>
        </p:nvSpPr>
        <p:spPr>
          <a:xfrm>
            <a:off x="1361222" y="3802630"/>
            <a:ext cx="7683600" cy="483300"/>
          </a:xfrm>
          <a:prstGeom prst="rect">
            <a:avLst/>
          </a:prstGeom>
        </p:spPr>
        <p:txBody>
          <a:bodyPr spcFirstLastPara="1" wrap="square" lIns="121900" tIns="121900" rIns="121900" bIns="121900" anchor="t" anchorCtr="0">
            <a:noAutofit/>
          </a:bodyPr>
          <a:lstStyle/>
          <a:p>
            <a:r>
              <a:rPr lang="en-US" dirty="0"/>
              <a:t>Data science final project</a:t>
            </a:r>
            <a:endParaRPr lang="he-IL" dirty="0"/>
          </a:p>
          <a:p>
            <a:pPr algn="l"/>
            <a:r>
              <a:rPr lang="en-US" dirty="0"/>
              <a:t>Alexi </a:t>
            </a:r>
            <a:r>
              <a:rPr lang="en-US" dirty="0" err="1"/>
              <a:t>Barkan</a:t>
            </a:r>
            <a:endParaRPr lang="en-US" dirty="0"/>
          </a:p>
          <a:p>
            <a:pPr algn="l"/>
            <a:r>
              <a:rPr lang="en-US" dirty="0"/>
              <a:t>Natan Gershbein </a:t>
            </a:r>
          </a:p>
          <a:p>
            <a:pPr algn="l"/>
            <a:endParaRPr lang="en-US" dirty="0"/>
          </a:p>
          <a:p>
            <a:pPr algn="l"/>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5" name="מציין מיקום טקסט 4">
            <a:extLst>
              <a:ext uri="{FF2B5EF4-FFF2-40B4-BE49-F238E27FC236}">
                <a16:creationId xmlns:a16="http://schemas.microsoft.com/office/drawing/2014/main" id="{4F39156F-631E-41E1-85A7-A747ECCD495B}"/>
              </a:ext>
            </a:extLst>
          </p:cNvPr>
          <p:cNvSpPr>
            <a:spLocks noGrp="1"/>
          </p:cNvSpPr>
          <p:nvPr>
            <p:ph type="body" idx="2"/>
          </p:nvPr>
        </p:nvSpPr>
        <p:spPr>
          <a:xfrm>
            <a:off x="8475026" y="735028"/>
            <a:ext cx="3525794" cy="2576582"/>
          </a:xfrm>
        </p:spPr>
        <p:txBody>
          <a:bodyPr/>
          <a:lstStyle/>
          <a:p>
            <a:pPr marL="107950" indent="0">
              <a:buNone/>
            </a:pPr>
            <a:r>
              <a:rPr lang="en-US" sz="1200" dirty="0"/>
              <a:t> The following graphs shows that</a:t>
            </a:r>
          </a:p>
          <a:p>
            <a:pPr marL="107950" indent="0">
              <a:buNone/>
            </a:pPr>
            <a:r>
              <a:rPr lang="en-US" sz="1200" dirty="0"/>
              <a:t>The </a:t>
            </a:r>
            <a:r>
              <a:rPr lang="en-US" sz="1200" b="1" i="1" dirty="0"/>
              <a:t>Action genre </a:t>
            </a:r>
            <a:r>
              <a:rPr lang="en-US" sz="1200" b="1" dirty="0"/>
              <a:t>takes the major part of the games industry  with ~33% and the most popular Platform </a:t>
            </a:r>
          </a:p>
          <a:p>
            <a:pPr marL="107950" indent="0">
              <a:buNone/>
            </a:pPr>
            <a:r>
              <a:rPr lang="en-US" sz="1200" b="1" dirty="0"/>
              <a:t>is the </a:t>
            </a:r>
            <a:r>
              <a:rPr lang="en-US" sz="1200" b="1" i="1" dirty="0"/>
              <a:t>PC.</a:t>
            </a:r>
          </a:p>
          <a:p>
            <a:pPr marL="107950" indent="0">
              <a:buNone/>
            </a:pPr>
            <a:r>
              <a:rPr lang="en-US" sz="1200" b="1" i="1" dirty="0"/>
              <a:t>In addition, we can see that over the years Action Genre </a:t>
            </a:r>
            <a:r>
              <a:rPr lang="en-US" sz="1200" b="1" dirty="0"/>
              <a:t>remains the </a:t>
            </a:r>
            <a:r>
              <a:rPr lang="en-US" sz="1200" b="1" u="sng" dirty="0"/>
              <a:t>Dominant Genre.</a:t>
            </a:r>
            <a:endParaRPr lang="en-US" sz="1200" b="1" i="1" u="sng" dirty="0"/>
          </a:p>
          <a:p>
            <a:pPr marL="107950" indent="0">
              <a:buNone/>
            </a:pPr>
            <a:endParaRPr lang="en-US" sz="1200" i="1" dirty="0"/>
          </a:p>
          <a:p>
            <a:pPr marL="107950" indent="0">
              <a:buNone/>
            </a:pPr>
            <a:r>
              <a:rPr lang="en-US" sz="1200" dirty="0"/>
              <a:t>	</a:t>
            </a:r>
          </a:p>
          <a:p>
            <a:pPr marL="107950" indent="0">
              <a:buNone/>
            </a:pPr>
            <a:endParaRPr lang="en-US" sz="1200" dirty="0"/>
          </a:p>
          <a:p>
            <a:pPr marL="107950" indent="0">
              <a:buNone/>
            </a:pPr>
            <a:endParaRPr lang="en-US" sz="1200" dirty="0"/>
          </a:p>
        </p:txBody>
      </p:sp>
      <p:pic>
        <p:nvPicPr>
          <p:cNvPr id="8" name="תמונה 7">
            <a:extLst>
              <a:ext uri="{FF2B5EF4-FFF2-40B4-BE49-F238E27FC236}">
                <a16:creationId xmlns:a16="http://schemas.microsoft.com/office/drawing/2014/main" id="{9DCB3674-418B-428B-8745-80828510C541}"/>
              </a:ext>
            </a:extLst>
          </p:cNvPr>
          <p:cNvPicPr>
            <a:picLocks noChangeAspect="1"/>
          </p:cNvPicPr>
          <p:nvPr/>
        </p:nvPicPr>
        <p:blipFill>
          <a:blip r:embed="rId3"/>
          <a:stretch>
            <a:fillRect/>
          </a:stretch>
        </p:blipFill>
        <p:spPr>
          <a:xfrm>
            <a:off x="3903504" y="3826477"/>
            <a:ext cx="8181404" cy="2887192"/>
          </a:xfrm>
          <a:prstGeom prst="rect">
            <a:avLst/>
          </a:prstGeom>
        </p:spPr>
      </p:pic>
      <p:pic>
        <p:nvPicPr>
          <p:cNvPr id="1026" name="Picture 2">
            <a:extLst>
              <a:ext uri="{FF2B5EF4-FFF2-40B4-BE49-F238E27FC236}">
                <a16:creationId xmlns:a16="http://schemas.microsoft.com/office/drawing/2014/main" id="{43FCC787-5FE9-4F4E-8C8F-73D359A7C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909" y="3731365"/>
            <a:ext cx="3516588" cy="2963571"/>
          </a:xfrm>
          <a:prstGeom prst="rect">
            <a:avLst/>
          </a:prstGeom>
          <a:noFill/>
          <a:extLst>
            <a:ext uri="{909E8E84-426E-40DD-AFC4-6F175D3DCCD1}">
              <a14:hiddenFill xmlns:a14="http://schemas.microsoft.com/office/drawing/2010/main">
                <a:solidFill>
                  <a:srgbClr val="FFFFFF"/>
                </a:solidFill>
              </a14:hiddenFill>
            </a:ext>
          </a:extLst>
        </p:spPr>
      </p:pic>
      <p:pic>
        <p:nvPicPr>
          <p:cNvPr id="15" name="תמונה 14">
            <a:extLst>
              <a:ext uri="{FF2B5EF4-FFF2-40B4-BE49-F238E27FC236}">
                <a16:creationId xmlns:a16="http://schemas.microsoft.com/office/drawing/2014/main" id="{81F2EBAC-00F5-429F-93BC-C0FDBB39BD97}"/>
              </a:ext>
            </a:extLst>
          </p:cNvPr>
          <p:cNvPicPr>
            <a:picLocks noChangeAspect="1"/>
          </p:cNvPicPr>
          <p:nvPr/>
        </p:nvPicPr>
        <p:blipFill>
          <a:blip r:embed="rId5"/>
          <a:stretch>
            <a:fillRect/>
          </a:stretch>
        </p:blipFill>
        <p:spPr>
          <a:xfrm>
            <a:off x="-6528" y="132455"/>
            <a:ext cx="8481554" cy="3575786"/>
          </a:xfrm>
          <a:prstGeom prst="rect">
            <a:avLst/>
          </a:prstGeom>
        </p:spPr>
      </p:pic>
    </p:spTree>
    <p:extLst>
      <p:ext uri="{BB962C8B-B14F-4D97-AF65-F5344CB8AC3E}">
        <p14:creationId xmlns:p14="http://schemas.microsoft.com/office/powerpoint/2010/main" val="428408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4" name="תמונה 3">
            <a:extLst>
              <a:ext uri="{FF2B5EF4-FFF2-40B4-BE49-F238E27FC236}">
                <a16:creationId xmlns:a16="http://schemas.microsoft.com/office/drawing/2014/main" id="{22240047-74B6-43A8-8841-0A3397857459}"/>
              </a:ext>
            </a:extLst>
          </p:cNvPr>
          <p:cNvPicPr>
            <a:picLocks noChangeAspect="1"/>
          </p:cNvPicPr>
          <p:nvPr/>
        </p:nvPicPr>
        <p:blipFill>
          <a:blip r:embed="rId3"/>
          <a:stretch>
            <a:fillRect/>
          </a:stretch>
        </p:blipFill>
        <p:spPr>
          <a:xfrm>
            <a:off x="362465" y="2322304"/>
            <a:ext cx="10650587" cy="4445080"/>
          </a:xfrm>
          <a:prstGeom prst="rect">
            <a:avLst/>
          </a:prstGeom>
        </p:spPr>
      </p:pic>
      <p:sp>
        <p:nvSpPr>
          <p:cNvPr id="6" name="כותרת 5">
            <a:extLst>
              <a:ext uri="{FF2B5EF4-FFF2-40B4-BE49-F238E27FC236}">
                <a16:creationId xmlns:a16="http://schemas.microsoft.com/office/drawing/2014/main" id="{E0CB1FF8-5916-4742-A8CD-DB0DE96B52F4}"/>
              </a:ext>
            </a:extLst>
          </p:cNvPr>
          <p:cNvSpPr>
            <a:spLocks noGrp="1"/>
          </p:cNvSpPr>
          <p:nvPr>
            <p:ph type="title"/>
          </p:nvPr>
        </p:nvSpPr>
        <p:spPr>
          <a:xfrm>
            <a:off x="2372087" y="317408"/>
            <a:ext cx="6951900" cy="763500"/>
          </a:xfrm>
        </p:spPr>
        <p:txBody>
          <a:bodyPr/>
          <a:lstStyle/>
          <a:p>
            <a:r>
              <a:rPr lang="en-US" sz="2000" dirty="0"/>
              <a:t>Top platforms over the years</a:t>
            </a:r>
            <a:br>
              <a:rPr lang="he-IL" sz="2000" dirty="0"/>
            </a:br>
            <a:endParaRPr lang="he-IL" sz="2000" dirty="0"/>
          </a:p>
        </p:txBody>
      </p:sp>
      <p:sp>
        <p:nvSpPr>
          <p:cNvPr id="9" name="מציין מיקום טקסט 8">
            <a:extLst>
              <a:ext uri="{FF2B5EF4-FFF2-40B4-BE49-F238E27FC236}">
                <a16:creationId xmlns:a16="http://schemas.microsoft.com/office/drawing/2014/main" id="{7882A29C-079F-4D4D-8C0F-62B071D4DDCD}"/>
              </a:ext>
            </a:extLst>
          </p:cNvPr>
          <p:cNvSpPr>
            <a:spLocks noGrp="1"/>
          </p:cNvSpPr>
          <p:nvPr>
            <p:ph type="body" idx="2"/>
          </p:nvPr>
        </p:nvSpPr>
        <p:spPr>
          <a:xfrm>
            <a:off x="2056762" y="802004"/>
            <a:ext cx="6951900" cy="1446926"/>
          </a:xfrm>
        </p:spPr>
        <p:txBody>
          <a:bodyPr/>
          <a:lstStyle/>
          <a:p>
            <a:pPr marL="107950" indent="0">
              <a:buNone/>
            </a:pPr>
            <a:r>
              <a:rPr lang="en-US" b="0" i="0" dirty="0">
                <a:solidFill>
                  <a:srgbClr val="DCDDDE"/>
                </a:solidFill>
                <a:effectLst/>
                <a:latin typeface="Whitney"/>
              </a:rPr>
              <a:t>In th</a:t>
            </a:r>
            <a:r>
              <a:rPr lang="en-US" dirty="0">
                <a:solidFill>
                  <a:srgbClr val="DCDDDE"/>
                </a:solidFill>
                <a:latin typeface="Whitney"/>
              </a:rPr>
              <a:t>e last decade,  </a:t>
            </a:r>
            <a:r>
              <a:rPr lang="en-US" b="0" i="0" dirty="0">
                <a:solidFill>
                  <a:srgbClr val="DCDDDE"/>
                </a:solidFill>
                <a:effectLst/>
                <a:latin typeface="Whitney"/>
              </a:rPr>
              <a:t>the number of platforms has decreased, and four major platforms has taken over the platform market : PC , Xbox one , PlayStation,  Switch.</a:t>
            </a:r>
          </a:p>
          <a:p>
            <a:pPr marL="107950" indent="0">
              <a:buNone/>
            </a:pPr>
            <a:endParaRPr lang="en-US" b="0" i="0" dirty="0">
              <a:solidFill>
                <a:srgbClr val="DCDDDE"/>
              </a:solidFill>
              <a:effectLst/>
              <a:latin typeface="Whitney"/>
            </a:endParaRPr>
          </a:p>
          <a:p>
            <a:pPr marL="107950" indent="0">
              <a:buNone/>
            </a:pPr>
            <a:endParaRPr lang="he-IL" i="1" dirty="0"/>
          </a:p>
        </p:txBody>
      </p:sp>
    </p:spTree>
    <p:extLst>
      <p:ext uri="{BB962C8B-B14F-4D97-AF65-F5344CB8AC3E}">
        <p14:creationId xmlns:p14="http://schemas.microsoft.com/office/powerpoint/2010/main" val="2995684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14" name="תיבת טקסט 13">
            <a:extLst>
              <a:ext uri="{FF2B5EF4-FFF2-40B4-BE49-F238E27FC236}">
                <a16:creationId xmlns:a16="http://schemas.microsoft.com/office/drawing/2014/main" id="{FEFA8A31-8BE0-4561-92C5-917C5AD1F0EF}"/>
              </a:ext>
            </a:extLst>
          </p:cNvPr>
          <p:cNvSpPr txBox="1"/>
          <p:nvPr/>
        </p:nvSpPr>
        <p:spPr>
          <a:xfrm>
            <a:off x="371475" y="1123636"/>
            <a:ext cx="4899033" cy="2637710"/>
          </a:xfrm>
          <a:prstGeom prst="rect">
            <a:avLst/>
          </a:prstGeom>
          <a:noFill/>
        </p:spPr>
        <p:txBody>
          <a:bodyPr wrap="square" rtlCol="1">
            <a:spAutoFit/>
          </a:bodyPr>
          <a:lstStyle/>
          <a:p>
            <a:pPr>
              <a:lnSpc>
                <a:spcPct val="150000"/>
              </a:lnSpc>
            </a:pPr>
            <a:r>
              <a:rPr lang="en-US" dirty="0">
                <a:solidFill>
                  <a:schemeClr val="bg1"/>
                </a:solidFill>
              </a:rPr>
              <a:t>From this  visualizations  It can be seen that as the number of critics and users reviews  increases, also the ratio between the positive reviews vs other kinds increased. </a:t>
            </a:r>
          </a:p>
          <a:p>
            <a:pPr>
              <a:lnSpc>
                <a:spcPct val="150000"/>
              </a:lnSpc>
            </a:pPr>
            <a:r>
              <a:rPr lang="en-US" dirty="0">
                <a:solidFill>
                  <a:schemeClr val="bg1"/>
                </a:solidFill>
              </a:rPr>
              <a:t>This shows us an existing relation between number of reviews to Positive reviews </a:t>
            </a:r>
            <a:r>
              <a:rPr lang="he-IL" dirty="0">
                <a:solidFill>
                  <a:schemeClr val="bg1"/>
                </a:solidFill>
              </a:rPr>
              <a:t>.</a:t>
            </a:r>
            <a:endParaRPr lang="en-US" dirty="0">
              <a:solidFill>
                <a:schemeClr val="bg1"/>
              </a:solidFill>
            </a:endParaRPr>
          </a:p>
          <a:p>
            <a:pPr>
              <a:lnSpc>
                <a:spcPct val="150000"/>
              </a:lnSpc>
            </a:pPr>
            <a:r>
              <a:rPr lang="en-US" dirty="0">
                <a:solidFill>
                  <a:schemeClr val="bg1"/>
                </a:solidFill>
              </a:rPr>
              <a:t>As a conclusion, it possible to assume that the Number of Critics  and number of Positive reviews have positive influence on Meta Score.</a:t>
            </a:r>
          </a:p>
        </p:txBody>
      </p:sp>
      <p:pic>
        <p:nvPicPr>
          <p:cNvPr id="28" name="תמונה 27">
            <a:extLst>
              <a:ext uri="{FF2B5EF4-FFF2-40B4-BE49-F238E27FC236}">
                <a16:creationId xmlns:a16="http://schemas.microsoft.com/office/drawing/2014/main" id="{11B5F64D-D5E1-4E47-AE2A-6AB2B20D8E87}"/>
              </a:ext>
            </a:extLst>
          </p:cNvPr>
          <p:cNvPicPr>
            <a:picLocks noChangeAspect="1"/>
          </p:cNvPicPr>
          <p:nvPr/>
        </p:nvPicPr>
        <p:blipFill>
          <a:blip r:embed="rId3"/>
          <a:stretch>
            <a:fillRect/>
          </a:stretch>
        </p:blipFill>
        <p:spPr>
          <a:xfrm>
            <a:off x="6350293" y="809680"/>
            <a:ext cx="5763238" cy="2770910"/>
          </a:xfrm>
          <a:prstGeom prst="rect">
            <a:avLst/>
          </a:prstGeom>
        </p:spPr>
      </p:pic>
      <p:pic>
        <p:nvPicPr>
          <p:cNvPr id="29" name="תמונה 28">
            <a:extLst>
              <a:ext uri="{FF2B5EF4-FFF2-40B4-BE49-F238E27FC236}">
                <a16:creationId xmlns:a16="http://schemas.microsoft.com/office/drawing/2014/main" id="{67A30BB8-BCE0-4941-AA68-02362F585327}"/>
              </a:ext>
            </a:extLst>
          </p:cNvPr>
          <p:cNvPicPr>
            <a:picLocks noChangeAspect="1"/>
          </p:cNvPicPr>
          <p:nvPr/>
        </p:nvPicPr>
        <p:blipFill>
          <a:blip r:embed="rId4"/>
          <a:stretch>
            <a:fillRect/>
          </a:stretch>
        </p:blipFill>
        <p:spPr>
          <a:xfrm>
            <a:off x="6295202" y="3600220"/>
            <a:ext cx="5896798" cy="3257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15" name="תמונה 14">
            <a:extLst>
              <a:ext uri="{FF2B5EF4-FFF2-40B4-BE49-F238E27FC236}">
                <a16:creationId xmlns:a16="http://schemas.microsoft.com/office/drawing/2014/main" id="{111C7F8E-3521-437F-A854-4627E2EE5A58}"/>
              </a:ext>
            </a:extLst>
          </p:cNvPr>
          <p:cNvPicPr>
            <a:picLocks noChangeAspect="1"/>
          </p:cNvPicPr>
          <p:nvPr/>
        </p:nvPicPr>
        <p:blipFill>
          <a:blip r:embed="rId3"/>
          <a:stretch>
            <a:fillRect/>
          </a:stretch>
        </p:blipFill>
        <p:spPr>
          <a:xfrm>
            <a:off x="4838700" y="0"/>
            <a:ext cx="7353300" cy="6858000"/>
          </a:xfrm>
          <a:prstGeom prst="rect">
            <a:avLst/>
          </a:prstGeom>
        </p:spPr>
      </p:pic>
      <p:sp>
        <p:nvSpPr>
          <p:cNvPr id="16" name="תיבת טקסט 15">
            <a:extLst>
              <a:ext uri="{FF2B5EF4-FFF2-40B4-BE49-F238E27FC236}">
                <a16:creationId xmlns:a16="http://schemas.microsoft.com/office/drawing/2014/main" id="{E7BE88E0-C0E0-45DE-AB36-7B81E0C5C990}"/>
              </a:ext>
            </a:extLst>
          </p:cNvPr>
          <p:cNvSpPr txBox="1"/>
          <p:nvPr/>
        </p:nvSpPr>
        <p:spPr>
          <a:xfrm>
            <a:off x="304800" y="962025"/>
            <a:ext cx="3333750" cy="2246769"/>
          </a:xfrm>
          <a:prstGeom prst="rect">
            <a:avLst/>
          </a:prstGeom>
          <a:noFill/>
        </p:spPr>
        <p:txBody>
          <a:bodyPr wrap="square" rtlCol="1">
            <a:spAutoFit/>
          </a:bodyPr>
          <a:lstStyle/>
          <a:p>
            <a:r>
              <a:rPr lang="en-US" dirty="0">
                <a:solidFill>
                  <a:schemeClr val="bg1"/>
                </a:solidFill>
              </a:rPr>
              <a:t>The following  shows ratio between UserScore &amp; Meta Score - almost the same with little deference. </a:t>
            </a:r>
          </a:p>
          <a:p>
            <a:endParaRPr lang="en-US" dirty="0">
              <a:solidFill>
                <a:schemeClr val="bg1"/>
              </a:solidFill>
            </a:endParaRPr>
          </a:p>
          <a:p>
            <a:r>
              <a:rPr lang="en-US" dirty="0">
                <a:solidFill>
                  <a:schemeClr val="bg1"/>
                </a:solidFill>
              </a:rPr>
              <a:t>This result means that there is relation between  UserScore and MetaScore </a:t>
            </a:r>
          </a:p>
          <a:p>
            <a:endParaRPr lang="en-US" dirty="0">
              <a:solidFill>
                <a:schemeClr val="bg1"/>
              </a:solidFill>
            </a:endParaRPr>
          </a:p>
          <a:p>
            <a:r>
              <a:rPr lang="en-US" dirty="0">
                <a:solidFill>
                  <a:schemeClr val="bg1"/>
                </a:solidFill>
              </a:rPr>
              <a:t>Also, the scatter plot underneath, support  the  relationship mentioned above. </a:t>
            </a:r>
            <a:endParaRPr lang="he-IL" dirty="0">
              <a:solidFill>
                <a:schemeClr val="bg1"/>
              </a:solidFill>
            </a:endParaRPr>
          </a:p>
        </p:txBody>
      </p:sp>
      <p:pic>
        <p:nvPicPr>
          <p:cNvPr id="18" name="תמונה 17">
            <a:extLst>
              <a:ext uri="{FF2B5EF4-FFF2-40B4-BE49-F238E27FC236}">
                <a16:creationId xmlns:a16="http://schemas.microsoft.com/office/drawing/2014/main" id="{681B3C2E-B95C-4D0C-9165-E4C3B74909A1}"/>
              </a:ext>
            </a:extLst>
          </p:cNvPr>
          <p:cNvPicPr>
            <a:picLocks noChangeAspect="1"/>
          </p:cNvPicPr>
          <p:nvPr/>
        </p:nvPicPr>
        <p:blipFill>
          <a:blip r:embed="rId4"/>
          <a:stretch>
            <a:fillRect/>
          </a:stretch>
        </p:blipFill>
        <p:spPr>
          <a:xfrm>
            <a:off x="85444" y="4219207"/>
            <a:ext cx="4020111" cy="26387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3"/>
          <p:cNvSpPr txBox="1">
            <a:spLocks noGrp="1"/>
          </p:cNvSpPr>
          <p:nvPr>
            <p:ph type="title"/>
          </p:nvPr>
        </p:nvSpPr>
        <p:spPr>
          <a:xfrm>
            <a:off x="801975" y="-3701"/>
            <a:ext cx="9951750" cy="59487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2800" dirty="0"/>
              <a:t>LET’S REVIEW SOME </a:t>
            </a:r>
            <a:r>
              <a:rPr lang="en-US" sz="2800" dirty="0"/>
              <a:t>Conclusion</a:t>
            </a:r>
            <a:endParaRPr sz="2800" dirty="0"/>
          </a:p>
        </p:txBody>
      </p:sp>
      <p:pic>
        <p:nvPicPr>
          <p:cNvPr id="31" name="תמונה 30">
            <a:extLst>
              <a:ext uri="{FF2B5EF4-FFF2-40B4-BE49-F238E27FC236}">
                <a16:creationId xmlns:a16="http://schemas.microsoft.com/office/drawing/2014/main" id="{EB2A805D-B897-4D4A-B700-DB19CDAE14BC}"/>
              </a:ext>
            </a:extLst>
          </p:cNvPr>
          <p:cNvPicPr>
            <a:picLocks noChangeAspect="1"/>
          </p:cNvPicPr>
          <p:nvPr/>
        </p:nvPicPr>
        <p:blipFill>
          <a:blip r:embed="rId3"/>
          <a:stretch>
            <a:fillRect/>
          </a:stretch>
        </p:blipFill>
        <p:spPr>
          <a:xfrm>
            <a:off x="6972808" y="534996"/>
            <a:ext cx="5219191" cy="2401272"/>
          </a:xfrm>
          <a:prstGeom prst="rect">
            <a:avLst/>
          </a:prstGeom>
        </p:spPr>
      </p:pic>
      <p:sp>
        <p:nvSpPr>
          <p:cNvPr id="32" name="תיבת טקסט 31">
            <a:extLst>
              <a:ext uri="{FF2B5EF4-FFF2-40B4-BE49-F238E27FC236}">
                <a16:creationId xmlns:a16="http://schemas.microsoft.com/office/drawing/2014/main" id="{4F6795A3-20D6-48AA-92D8-D6CF2BE04CC4}"/>
              </a:ext>
            </a:extLst>
          </p:cNvPr>
          <p:cNvSpPr txBox="1"/>
          <p:nvPr/>
        </p:nvSpPr>
        <p:spPr>
          <a:xfrm>
            <a:off x="1676400" y="944136"/>
            <a:ext cx="4676775" cy="3000821"/>
          </a:xfrm>
          <a:prstGeom prst="rect">
            <a:avLst/>
          </a:prstGeom>
          <a:noFill/>
        </p:spPr>
        <p:txBody>
          <a:bodyPr wrap="square" rtlCol="1" anchor="ctr">
            <a:spAutoFit/>
          </a:bodyPr>
          <a:lstStyle/>
          <a:p>
            <a:r>
              <a:rPr lang="en-US" dirty="0">
                <a:solidFill>
                  <a:schemeClr val="bg1"/>
                </a:solidFill>
              </a:rPr>
              <a:t>As we mention before,  from EDA stage we found some </a:t>
            </a:r>
          </a:p>
          <a:p>
            <a:r>
              <a:rPr lang="en-US" dirty="0">
                <a:solidFill>
                  <a:schemeClr val="bg1"/>
                </a:solidFill>
              </a:rPr>
              <a:t>Interesting point:</a:t>
            </a:r>
          </a:p>
          <a:p>
            <a:pPr marL="342900" lvl="4" indent="-342900">
              <a:lnSpc>
                <a:spcPct val="150000"/>
              </a:lnSpc>
              <a:buClr>
                <a:schemeClr val="bg1"/>
              </a:buClr>
              <a:buFont typeface="+mj-lt"/>
              <a:buAutoNum type="arabicPeriod"/>
            </a:pPr>
            <a:r>
              <a:rPr lang="en-US" dirty="0">
                <a:solidFill>
                  <a:schemeClr val="bg1"/>
                </a:solidFill>
              </a:rPr>
              <a:t>There is relations between MetaScore &amp; UserScore</a:t>
            </a:r>
          </a:p>
          <a:p>
            <a:pPr marL="342900" lvl="4" indent="-342900">
              <a:lnSpc>
                <a:spcPct val="150000"/>
              </a:lnSpc>
              <a:buClr>
                <a:schemeClr val="bg1"/>
              </a:buClr>
              <a:buFont typeface="+mj-lt"/>
              <a:buAutoNum type="arabicPeriod"/>
            </a:pPr>
            <a:r>
              <a:rPr lang="en-US" dirty="0">
                <a:solidFill>
                  <a:schemeClr val="bg1"/>
                </a:solidFill>
              </a:rPr>
              <a:t>There is relation between Number Of Critics &amp; Positive Meta Score  - This shows a </a:t>
            </a:r>
            <a:r>
              <a:rPr lang="en-US" i="1" dirty="0">
                <a:solidFill>
                  <a:schemeClr val="bg1"/>
                </a:solidFill>
              </a:rPr>
              <a:t>trend</a:t>
            </a:r>
            <a:r>
              <a:rPr lang="en-US" dirty="0">
                <a:solidFill>
                  <a:schemeClr val="bg1"/>
                </a:solidFill>
              </a:rPr>
              <a:t> which represent  that people tend to review more if they have a positive opinion</a:t>
            </a:r>
          </a:p>
          <a:p>
            <a:pPr marL="342900" lvl="4" indent="-342900">
              <a:lnSpc>
                <a:spcPct val="150000"/>
              </a:lnSpc>
              <a:buClr>
                <a:schemeClr val="bg1"/>
              </a:buClr>
              <a:buFont typeface="+mj-lt"/>
              <a:buAutoNum type="arabicPeriod"/>
            </a:pPr>
            <a:r>
              <a:rPr lang="en-US" dirty="0">
                <a:solidFill>
                  <a:schemeClr val="bg1"/>
                </a:solidFill>
              </a:rPr>
              <a:t>There is relations between Meta Score &amp; Positive Meta Score </a:t>
            </a:r>
          </a:p>
          <a:p>
            <a:endParaRPr lang="en-US" dirty="0">
              <a:solidFill>
                <a:schemeClr val="bg1"/>
              </a:solidFill>
            </a:endParaRPr>
          </a:p>
        </p:txBody>
      </p:sp>
      <p:sp>
        <p:nvSpPr>
          <p:cNvPr id="33" name="תיבת טקסט 32">
            <a:extLst>
              <a:ext uri="{FF2B5EF4-FFF2-40B4-BE49-F238E27FC236}">
                <a16:creationId xmlns:a16="http://schemas.microsoft.com/office/drawing/2014/main" id="{13F45E83-74F5-4B2B-8DCF-C4BAF445560A}"/>
              </a:ext>
            </a:extLst>
          </p:cNvPr>
          <p:cNvSpPr txBox="1"/>
          <p:nvPr/>
        </p:nvSpPr>
        <p:spPr>
          <a:xfrm>
            <a:off x="428880" y="4002302"/>
            <a:ext cx="6086475" cy="2960875"/>
          </a:xfrm>
          <a:prstGeom prst="rect">
            <a:avLst/>
          </a:prstGeom>
          <a:noFill/>
        </p:spPr>
        <p:txBody>
          <a:bodyPr wrap="square" rtlCol="1" anchor="ctr">
            <a:spAutoFit/>
          </a:bodyPr>
          <a:lstStyle/>
          <a:p>
            <a:pPr>
              <a:lnSpc>
                <a:spcPct val="150000"/>
              </a:lnSpc>
            </a:pPr>
            <a:r>
              <a:rPr lang="en-US" dirty="0">
                <a:solidFill>
                  <a:schemeClr val="bg1"/>
                </a:solidFill>
              </a:rPr>
              <a:t>Statistical evidence</a:t>
            </a:r>
          </a:p>
          <a:p>
            <a:pPr marL="342900" indent="-342900">
              <a:lnSpc>
                <a:spcPct val="150000"/>
              </a:lnSpc>
              <a:buClr>
                <a:schemeClr val="bg1"/>
              </a:buClr>
              <a:buFont typeface="+mj-lt"/>
              <a:buAutoNum type="arabicPeriod"/>
            </a:pPr>
            <a:r>
              <a:rPr lang="en-US" dirty="0">
                <a:solidFill>
                  <a:schemeClr val="bg1"/>
                </a:solidFill>
              </a:rPr>
              <a:t>The correlation heatmap arise  a correlation  between MetaScore &amp; UserScore – </a:t>
            </a:r>
            <a:r>
              <a:rPr lang="en-US" b="1" dirty="0">
                <a:solidFill>
                  <a:schemeClr val="bg1"/>
                </a:solidFill>
              </a:rPr>
              <a:t>0.51</a:t>
            </a:r>
          </a:p>
          <a:p>
            <a:pPr marL="342900" indent="-342900">
              <a:lnSpc>
                <a:spcPct val="150000"/>
              </a:lnSpc>
              <a:buClr>
                <a:schemeClr val="bg1"/>
              </a:buClr>
              <a:buFont typeface="+mj-lt"/>
              <a:buAutoNum type="arabicPeriod"/>
            </a:pPr>
            <a:r>
              <a:rPr lang="en-US" dirty="0">
                <a:solidFill>
                  <a:schemeClr val="bg1"/>
                </a:solidFill>
              </a:rPr>
              <a:t>Correlation heatmap and the scatter plot arises also correlations between Number Of Critics &amp; Positive Meta Score  - </a:t>
            </a:r>
            <a:r>
              <a:rPr lang="en-US" b="1" dirty="0">
                <a:solidFill>
                  <a:schemeClr val="bg1"/>
                </a:solidFill>
              </a:rPr>
              <a:t> 0.85</a:t>
            </a:r>
          </a:p>
          <a:p>
            <a:pPr marL="342900" indent="-342900">
              <a:lnSpc>
                <a:spcPct val="150000"/>
              </a:lnSpc>
              <a:buClr>
                <a:schemeClr val="bg1"/>
              </a:buClr>
              <a:buFont typeface="+mj-lt"/>
              <a:buAutoNum type="arabicPeriod"/>
            </a:pPr>
            <a:r>
              <a:rPr lang="en-US" dirty="0">
                <a:solidFill>
                  <a:schemeClr val="bg1"/>
                </a:solidFill>
              </a:rPr>
              <a:t>The correlation heatmap arise  a correlation  between Meta Score &amp; Positive Meta Score  -</a:t>
            </a:r>
            <a:r>
              <a:rPr lang="en-US" b="1" dirty="0">
                <a:solidFill>
                  <a:schemeClr val="bg1"/>
                </a:solidFill>
              </a:rPr>
              <a:t> 0.61</a:t>
            </a:r>
            <a:endParaRPr lang="en-US" dirty="0">
              <a:solidFill>
                <a:schemeClr val="bg1"/>
              </a:solidFill>
            </a:endParaRPr>
          </a:p>
          <a:p>
            <a:pPr marL="342900" indent="-342900">
              <a:lnSpc>
                <a:spcPct val="150000"/>
              </a:lnSpc>
              <a:buClr>
                <a:schemeClr val="bg1"/>
              </a:buClr>
              <a:buFont typeface="+mj-lt"/>
              <a:buAutoNum type="arabicPeriod"/>
            </a:pPr>
            <a:endParaRPr lang="en-US" dirty="0">
              <a:solidFill>
                <a:schemeClr val="bg1"/>
              </a:solidFill>
            </a:endParaRPr>
          </a:p>
          <a:p>
            <a:pPr marL="342900" indent="-342900">
              <a:lnSpc>
                <a:spcPct val="150000"/>
              </a:lnSpc>
              <a:buClr>
                <a:schemeClr val="bg1"/>
              </a:buClr>
              <a:buFont typeface="+mj-lt"/>
              <a:buAutoNum type="arabicPeriod"/>
            </a:pPr>
            <a:endParaRPr lang="en-US" dirty="0">
              <a:solidFill>
                <a:schemeClr val="bg1"/>
              </a:solidFill>
            </a:endParaRPr>
          </a:p>
        </p:txBody>
      </p:sp>
      <p:pic>
        <p:nvPicPr>
          <p:cNvPr id="5124" name="Picture 4">
            <a:extLst>
              <a:ext uri="{FF2B5EF4-FFF2-40B4-BE49-F238E27FC236}">
                <a16:creationId xmlns:a16="http://schemas.microsoft.com/office/drawing/2014/main" id="{4BE9B4C0-180E-4DDB-BE70-FB11FC54B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935" y="2936267"/>
            <a:ext cx="5336066" cy="3921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0"/>
          <p:cNvSpPr txBox="1">
            <a:spLocks noGrp="1"/>
          </p:cNvSpPr>
          <p:nvPr>
            <p:ph type="title"/>
          </p:nvPr>
        </p:nvSpPr>
        <p:spPr>
          <a:xfrm>
            <a:off x="1150192" y="1772113"/>
            <a:ext cx="7350512" cy="1706282"/>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4|Machine</a:t>
            </a:r>
            <a:br>
              <a:rPr lang="en-US" dirty="0"/>
            </a:br>
            <a:r>
              <a:rPr lang="en-US" dirty="0"/>
              <a:t>  Learning</a:t>
            </a:r>
          </a:p>
        </p:txBody>
      </p:sp>
    </p:spTree>
    <p:extLst>
      <p:ext uri="{BB962C8B-B14F-4D97-AF65-F5344CB8AC3E}">
        <p14:creationId xmlns:p14="http://schemas.microsoft.com/office/powerpoint/2010/main" val="3154633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grpSp>
        <p:nvGrpSpPr>
          <p:cNvPr id="16" name="קבוצה 15">
            <a:extLst>
              <a:ext uri="{FF2B5EF4-FFF2-40B4-BE49-F238E27FC236}">
                <a16:creationId xmlns:a16="http://schemas.microsoft.com/office/drawing/2014/main" id="{E1EE456B-521A-45B2-A007-C8CB86FA7545}"/>
              </a:ext>
            </a:extLst>
          </p:cNvPr>
          <p:cNvGrpSpPr/>
          <p:nvPr/>
        </p:nvGrpSpPr>
        <p:grpSpPr>
          <a:xfrm>
            <a:off x="7936488" y="4075628"/>
            <a:ext cx="3952875" cy="2082927"/>
            <a:chOff x="5774855" y="1385637"/>
            <a:chExt cx="5696745" cy="3591427"/>
          </a:xfrm>
        </p:grpSpPr>
        <p:pic>
          <p:nvPicPr>
            <p:cNvPr id="13" name="תמונה 12">
              <a:extLst>
                <a:ext uri="{FF2B5EF4-FFF2-40B4-BE49-F238E27FC236}">
                  <a16:creationId xmlns:a16="http://schemas.microsoft.com/office/drawing/2014/main" id="{AEAD4641-3F40-46CB-B5D2-9A77348E7F44}"/>
                </a:ext>
              </a:extLst>
            </p:cNvPr>
            <p:cNvPicPr>
              <a:picLocks noChangeAspect="1"/>
            </p:cNvPicPr>
            <p:nvPr/>
          </p:nvPicPr>
          <p:blipFill>
            <a:blip r:embed="rId3"/>
            <a:stretch>
              <a:fillRect/>
            </a:stretch>
          </p:blipFill>
          <p:spPr>
            <a:xfrm>
              <a:off x="5774855" y="1385638"/>
              <a:ext cx="3181794" cy="3591426"/>
            </a:xfrm>
            <a:prstGeom prst="rect">
              <a:avLst/>
            </a:prstGeom>
          </p:spPr>
        </p:pic>
        <p:pic>
          <p:nvPicPr>
            <p:cNvPr id="15" name="תמונה 14">
              <a:extLst>
                <a:ext uri="{FF2B5EF4-FFF2-40B4-BE49-F238E27FC236}">
                  <a16:creationId xmlns:a16="http://schemas.microsoft.com/office/drawing/2014/main" id="{FD5AFFB0-DDF9-4F8C-AD5E-86459A5F692A}"/>
                </a:ext>
              </a:extLst>
            </p:cNvPr>
            <p:cNvPicPr>
              <a:picLocks noChangeAspect="1"/>
            </p:cNvPicPr>
            <p:nvPr/>
          </p:nvPicPr>
          <p:blipFill>
            <a:blip r:embed="rId4"/>
            <a:stretch>
              <a:fillRect/>
            </a:stretch>
          </p:blipFill>
          <p:spPr>
            <a:xfrm>
              <a:off x="8956649" y="1385637"/>
              <a:ext cx="2514951" cy="3591425"/>
            </a:xfrm>
            <a:prstGeom prst="rect">
              <a:avLst/>
            </a:prstGeom>
          </p:spPr>
        </p:pic>
      </p:grpSp>
      <p:sp>
        <p:nvSpPr>
          <p:cNvPr id="788" name="Google Shape;788;p33"/>
          <p:cNvSpPr txBox="1">
            <a:spLocks noGrp="1"/>
          </p:cNvSpPr>
          <p:nvPr>
            <p:ph type="subTitle" idx="1"/>
          </p:nvPr>
        </p:nvSpPr>
        <p:spPr>
          <a:xfrm>
            <a:off x="811499" y="1545568"/>
            <a:ext cx="32505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Model</a:t>
            </a:r>
            <a:endParaRPr dirty="0">
              <a:solidFill>
                <a:schemeClr val="accent2"/>
              </a:solidFill>
            </a:endParaRPr>
          </a:p>
        </p:txBody>
      </p:sp>
      <p:sp>
        <p:nvSpPr>
          <p:cNvPr id="790" name="Google Shape;790;p33"/>
          <p:cNvSpPr txBox="1">
            <a:spLocks noGrp="1"/>
          </p:cNvSpPr>
          <p:nvPr>
            <p:ph type="subTitle" idx="2"/>
          </p:nvPr>
        </p:nvSpPr>
        <p:spPr>
          <a:xfrm>
            <a:off x="339018" y="3607451"/>
            <a:ext cx="32505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Note</a:t>
            </a:r>
            <a:endParaRPr dirty="0">
              <a:solidFill>
                <a:schemeClr val="accent1"/>
              </a:solidFill>
            </a:endParaRPr>
          </a:p>
        </p:txBody>
      </p:sp>
      <p:sp>
        <p:nvSpPr>
          <p:cNvPr id="791" name="Google Shape;791;p33"/>
          <p:cNvSpPr txBox="1">
            <a:spLocks noGrp="1"/>
          </p:cNvSpPr>
          <p:nvPr>
            <p:ph type="body" idx="13"/>
          </p:nvPr>
        </p:nvSpPr>
        <p:spPr>
          <a:xfrm>
            <a:off x="811500" y="1968350"/>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Logistic Regression </a:t>
            </a:r>
            <a:endParaRPr dirty="0"/>
          </a:p>
          <a:p>
            <a:pPr marL="0" lvl="0" indent="0" algn="l" rtl="0">
              <a:spcBef>
                <a:spcPts val="2100"/>
              </a:spcBef>
              <a:spcAft>
                <a:spcPts val="2100"/>
              </a:spcAft>
              <a:buNone/>
            </a:pPr>
            <a:endParaRPr dirty="0"/>
          </a:p>
        </p:txBody>
      </p:sp>
      <p:sp>
        <p:nvSpPr>
          <p:cNvPr id="793" name="Google Shape;793;p33"/>
          <p:cNvSpPr txBox="1">
            <a:spLocks noGrp="1"/>
          </p:cNvSpPr>
          <p:nvPr>
            <p:ph type="body" idx="15"/>
          </p:nvPr>
        </p:nvSpPr>
        <p:spPr>
          <a:xfrm>
            <a:off x="302637" y="4155513"/>
            <a:ext cx="7518725" cy="223937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During learning stage we used a new column – “</a:t>
            </a:r>
            <a:r>
              <a:rPr lang="en-US" b="1" i="1" dirty="0">
                <a:solidFill>
                  <a:srgbClr val="92D050"/>
                </a:solidFill>
              </a:rPr>
              <a:t>SuccessfulGame</a:t>
            </a:r>
            <a:r>
              <a:rPr lang="en-US" dirty="0"/>
              <a:t>”. this column indicate whether the game is rated &amp; reviews as Successful if  his MetaScore is above or equal to 75.</a:t>
            </a:r>
            <a:br>
              <a:rPr lang="en-US" dirty="0"/>
            </a:br>
            <a:r>
              <a:rPr lang="en-US" dirty="0"/>
              <a:t>This assumption is based on information that was taken from </a:t>
            </a:r>
            <a:r>
              <a:rPr lang="en-US" dirty="0">
                <a:hlinkClick r:id="rId5"/>
              </a:rPr>
              <a:t>https://www.metacritic.com/about-metascores</a:t>
            </a:r>
            <a:r>
              <a:rPr lang="en-US" dirty="0"/>
              <a:t>.</a:t>
            </a:r>
            <a:br>
              <a:rPr lang="en-US" dirty="0"/>
            </a:br>
            <a:br>
              <a:rPr lang="en-US" dirty="0"/>
            </a:br>
            <a:endParaRPr lang="en-US" dirty="0"/>
          </a:p>
        </p:txBody>
      </p:sp>
      <p:sp>
        <p:nvSpPr>
          <p:cNvPr id="794" name="Google Shape;794;p33"/>
          <p:cNvSpPr txBox="1">
            <a:spLocks noGrp="1"/>
          </p:cNvSpPr>
          <p:nvPr>
            <p:ph type="subTitle" idx="4"/>
          </p:nvPr>
        </p:nvSpPr>
        <p:spPr>
          <a:xfrm>
            <a:off x="720400" y="2440062"/>
            <a:ext cx="32505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Predection </a:t>
            </a:r>
            <a:endParaRPr dirty="0">
              <a:solidFill>
                <a:schemeClr val="accent2"/>
              </a:solidFill>
            </a:endParaRPr>
          </a:p>
        </p:txBody>
      </p:sp>
      <p:sp>
        <p:nvSpPr>
          <p:cNvPr id="797" name="Google Shape;797;p33"/>
          <p:cNvSpPr txBox="1">
            <a:spLocks noGrp="1"/>
          </p:cNvSpPr>
          <p:nvPr>
            <p:ph type="body" idx="7"/>
          </p:nvPr>
        </p:nvSpPr>
        <p:spPr>
          <a:xfrm>
            <a:off x="811499" y="2910207"/>
            <a:ext cx="32505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Will the game Succeed? </a:t>
            </a:r>
            <a:endParaRPr dirty="0"/>
          </a:p>
        </p:txBody>
      </p:sp>
    </p:spTree>
    <p:extLst>
      <p:ext uri="{BB962C8B-B14F-4D97-AF65-F5344CB8AC3E}">
        <p14:creationId xmlns:p14="http://schemas.microsoft.com/office/powerpoint/2010/main" val="1638300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93" name="Google Shape;793;p33"/>
          <p:cNvSpPr txBox="1">
            <a:spLocks noGrp="1"/>
          </p:cNvSpPr>
          <p:nvPr>
            <p:ph type="body" idx="15"/>
          </p:nvPr>
        </p:nvSpPr>
        <p:spPr>
          <a:xfrm>
            <a:off x="811500" y="1364688"/>
            <a:ext cx="7518725" cy="2769162"/>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In order to make the predictions we drop unnecessary columns. And created new data frame for this stage.</a:t>
            </a:r>
            <a:br>
              <a:rPr lang="en-US" dirty="0"/>
            </a:br>
            <a:r>
              <a:rPr lang="en-US" dirty="0"/>
              <a:t>Then we made some manipulations and scaling  such as:</a:t>
            </a:r>
            <a:br>
              <a:rPr lang="en-US" dirty="0"/>
            </a:br>
            <a:r>
              <a:rPr lang="en-US" dirty="0"/>
              <a:t>1. Adding the predicted column. </a:t>
            </a:r>
            <a:br>
              <a:rPr lang="en-US" dirty="0"/>
            </a:br>
            <a:r>
              <a:rPr lang="en-US" dirty="0"/>
              <a:t>2. scale UserScore column to same scale as MetaScore.</a:t>
            </a:r>
            <a:br>
              <a:rPr lang="en-US" dirty="0"/>
            </a:br>
            <a:r>
              <a:rPr lang="en-US" dirty="0"/>
              <a:t>3. Encoded categorical columns into numeric.</a:t>
            </a:r>
            <a:br>
              <a:rPr lang="en-US" dirty="0"/>
            </a:br>
            <a:r>
              <a:rPr lang="en-US" dirty="0"/>
              <a:t>4. used scaler on the Data Frame in order to bring all data</a:t>
            </a:r>
            <a:br>
              <a:rPr lang="en-US" dirty="0"/>
            </a:br>
            <a:r>
              <a:rPr lang="en-US" dirty="0"/>
              <a:t>   to be in the same range 0-1</a:t>
            </a:r>
          </a:p>
        </p:txBody>
      </p:sp>
      <p:pic>
        <p:nvPicPr>
          <p:cNvPr id="5" name="תמונה 4">
            <a:extLst>
              <a:ext uri="{FF2B5EF4-FFF2-40B4-BE49-F238E27FC236}">
                <a16:creationId xmlns:a16="http://schemas.microsoft.com/office/drawing/2014/main" id="{62A5F30E-2D9D-44F3-AB18-40D52F4F4714}"/>
              </a:ext>
            </a:extLst>
          </p:cNvPr>
          <p:cNvPicPr>
            <a:picLocks noChangeAspect="1"/>
          </p:cNvPicPr>
          <p:nvPr/>
        </p:nvPicPr>
        <p:blipFill>
          <a:blip r:embed="rId3"/>
          <a:stretch>
            <a:fillRect/>
          </a:stretch>
        </p:blipFill>
        <p:spPr>
          <a:xfrm>
            <a:off x="512550" y="5346112"/>
            <a:ext cx="9433349" cy="1390650"/>
          </a:xfrm>
          <a:prstGeom prst="rect">
            <a:avLst/>
          </a:prstGeom>
        </p:spPr>
      </p:pic>
      <p:pic>
        <p:nvPicPr>
          <p:cNvPr id="7" name="תמונה 6">
            <a:extLst>
              <a:ext uri="{FF2B5EF4-FFF2-40B4-BE49-F238E27FC236}">
                <a16:creationId xmlns:a16="http://schemas.microsoft.com/office/drawing/2014/main" id="{A3FB62DC-E74A-415A-8327-5D20AB5A02A4}"/>
              </a:ext>
            </a:extLst>
          </p:cNvPr>
          <p:cNvPicPr>
            <a:picLocks noChangeAspect="1"/>
          </p:cNvPicPr>
          <p:nvPr/>
        </p:nvPicPr>
        <p:blipFill>
          <a:blip r:embed="rId4"/>
          <a:stretch>
            <a:fillRect/>
          </a:stretch>
        </p:blipFill>
        <p:spPr>
          <a:xfrm>
            <a:off x="512550" y="3797862"/>
            <a:ext cx="9433350" cy="1600200"/>
          </a:xfrm>
          <a:prstGeom prst="rect">
            <a:avLst/>
          </a:prstGeom>
        </p:spPr>
      </p:pic>
    </p:spTree>
    <p:extLst>
      <p:ext uri="{BB962C8B-B14F-4D97-AF65-F5344CB8AC3E}">
        <p14:creationId xmlns:p14="http://schemas.microsoft.com/office/powerpoint/2010/main" val="2091968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3" name="מציין מיקום טקסט 2">
            <a:extLst>
              <a:ext uri="{FF2B5EF4-FFF2-40B4-BE49-F238E27FC236}">
                <a16:creationId xmlns:a16="http://schemas.microsoft.com/office/drawing/2014/main" id="{1530F11A-1198-43C2-B977-F08815C37C7C}"/>
              </a:ext>
            </a:extLst>
          </p:cNvPr>
          <p:cNvSpPr>
            <a:spLocks noGrp="1"/>
          </p:cNvSpPr>
          <p:nvPr>
            <p:ph type="body" idx="15"/>
          </p:nvPr>
        </p:nvSpPr>
        <p:spPr>
          <a:xfrm>
            <a:off x="244149" y="1161049"/>
            <a:ext cx="6966275" cy="3134726"/>
          </a:xfrm>
        </p:spPr>
        <p:txBody>
          <a:bodyPr/>
          <a:lstStyle/>
          <a:p>
            <a:pPr>
              <a:lnSpc>
                <a:spcPct val="150000"/>
              </a:lnSpc>
            </a:pPr>
            <a:r>
              <a:rPr lang="en-US" dirty="0"/>
              <a:t>We split data frame into 2 part:</a:t>
            </a:r>
            <a:br>
              <a:rPr lang="en-US" dirty="0"/>
            </a:br>
            <a:r>
              <a:rPr lang="en-US" dirty="0"/>
              <a:t>(1) features. (2) predicted column</a:t>
            </a:r>
          </a:p>
          <a:p>
            <a:pPr>
              <a:lnSpc>
                <a:spcPct val="150000"/>
              </a:lnSpc>
            </a:pPr>
            <a:r>
              <a:rPr lang="en-US" dirty="0"/>
              <a:t>then split the data to train and test with the ratio of test size:20% , train size:80%.</a:t>
            </a:r>
          </a:p>
          <a:p>
            <a:pPr>
              <a:lnSpc>
                <a:spcPct val="150000"/>
              </a:lnSpc>
            </a:pPr>
            <a:r>
              <a:rPr lang="en-US" dirty="0"/>
              <a:t>We used the fit method of a LogisticRegression model on the train data. and lastly predicted the test data.</a:t>
            </a:r>
          </a:p>
          <a:p>
            <a:pPr>
              <a:lnSpc>
                <a:spcPct val="150000"/>
              </a:lnSpc>
            </a:pPr>
            <a:endParaRPr lang="en-US" b="0" dirty="0">
              <a:solidFill>
                <a:srgbClr val="ABB2BF"/>
              </a:solidFill>
              <a:effectLst/>
              <a:latin typeface="Consolas" panose="020B0609020204030204" pitchFamily="49" charset="0"/>
            </a:endParaRPr>
          </a:p>
          <a:p>
            <a:pPr marL="127000" indent="0">
              <a:lnSpc>
                <a:spcPct val="150000"/>
              </a:lnSpc>
              <a:buNone/>
            </a:pPr>
            <a:endParaRPr lang="en-US" dirty="0"/>
          </a:p>
        </p:txBody>
      </p:sp>
      <p:sp>
        <p:nvSpPr>
          <p:cNvPr id="4" name="Rectangle 1">
            <a:extLst>
              <a:ext uri="{FF2B5EF4-FFF2-40B4-BE49-F238E27FC236}">
                <a16:creationId xmlns:a16="http://schemas.microsoft.com/office/drawing/2014/main" id="{DD229964-6DD6-4819-BDAC-20A56E8F9DC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he-IL" altLang="he-IL" sz="1200" b="0" i="0" u="none" strike="noStrike" cap="none" normalizeH="0" baseline="0">
                <a:ln>
                  <a:noFill/>
                </a:ln>
                <a:solidFill>
                  <a:schemeClr val="tx1"/>
                </a:solidFill>
                <a:effectLst/>
                <a:latin typeface="inherit"/>
              </a:rPr>
              <a:t>We used the fit method of a LogisticRegression model on the train data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B457A14A-E206-4CB5-AD4A-B7FCC7C6223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200" b="0" i="0" u="none" strike="noStrike" cap="none" normalizeH="0" baseline="0">
                <a:ln>
                  <a:noFill/>
                </a:ln>
                <a:solidFill>
                  <a:schemeClr val="tx1"/>
                </a:solidFill>
                <a:effectLst/>
                <a:latin typeface="Whitney"/>
              </a:rPr>
              <a:t>Message @Alzok</a:t>
            </a:r>
            <a:endParaRPr kumimoji="0" lang="he-IL" altLang="he-IL"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0833EA3B-E137-4273-BB31-47D532A614BD}"/>
              </a:ext>
            </a:extLst>
          </p:cNvPr>
          <p:cNvSpPr>
            <a:spLocks noChangeArrowheads="1"/>
          </p:cNvSpPr>
          <p:nvPr/>
        </p:nvSpPr>
        <p:spPr bwMode="auto">
          <a:xfrm>
            <a:off x="0" y="0"/>
            <a:ext cx="4572000"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200" b="0" i="0" u="none" strike="noStrike" cap="none" normalizeH="0" baseline="0">
                <a:ln>
                  <a:noFill/>
                </a:ln>
                <a:solidFill>
                  <a:srgbClr val="DCDDDE"/>
                </a:solidFill>
                <a:effectLst/>
                <a:latin typeface="Whitney"/>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8" name="מציין מיקום טקסט 2">
            <a:extLst>
              <a:ext uri="{FF2B5EF4-FFF2-40B4-BE49-F238E27FC236}">
                <a16:creationId xmlns:a16="http://schemas.microsoft.com/office/drawing/2014/main" id="{F412EF86-E881-4542-BDC1-8B4257FBCA13}"/>
              </a:ext>
            </a:extLst>
          </p:cNvPr>
          <p:cNvSpPr txBox="1">
            <a:spLocks/>
          </p:cNvSpPr>
          <p:nvPr/>
        </p:nvSpPr>
        <p:spPr>
          <a:xfrm>
            <a:off x="528024" y="4409702"/>
            <a:ext cx="4718376" cy="20149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IBM Plex Mono Medium"/>
              <a:buChar char="●"/>
              <a:defRPr sz="1600" b="0" i="0" u="none" strike="noStrike" cap="none">
                <a:solidFill>
                  <a:schemeClr val="lt1"/>
                </a:solidFill>
                <a:latin typeface="IBM Plex Mono Medium"/>
                <a:ea typeface="IBM Plex Mono Medium"/>
                <a:cs typeface="IBM Plex Mono Medium"/>
                <a:sym typeface="IBM Plex Mono Medium"/>
              </a:defRPr>
            </a:lvl1pPr>
            <a:lvl2pPr marL="914400" marR="0" lvl="1" indent="-330200" algn="l" rtl="0">
              <a:lnSpc>
                <a:spcPct val="115000"/>
              </a:lnSpc>
              <a:spcBef>
                <a:spcPts val="2100"/>
              </a:spcBef>
              <a:spcAft>
                <a:spcPts val="0"/>
              </a:spcAft>
              <a:buClr>
                <a:schemeClr val="lt1"/>
              </a:buClr>
              <a:buSzPts val="1600"/>
              <a:buFont typeface="IBM Plex Mono Medium"/>
              <a:buChar char="○"/>
              <a:defRPr sz="1600" b="0" i="0" u="none" strike="noStrike" cap="none">
                <a:solidFill>
                  <a:schemeClr val="lt1"/>
                </a:solidFill>
                <a:latin typeface="IBM Plex Mono Medium"/>
                <a:ea typeface="IBM Plex Mono Medium"/>
                <a:cs typeface="IBM Plex Mono Medium"/>
                <a:sym typeface="IBM Plex Mono Medium"/>
              </a:defRPr>
            </a:lvl2pPr>
            <a:lvl3pPr marL="1371600" marR="0" lvl="2" indent="-330200" algn="l" rtl="0">
              <a:lnSpc>
                <a:spcPct val="115000"/>
              </a:lnSpc>
              <a:spcBef>
                <a:spcPts val="2100"/>
              </a:spcBef>
              <a:spcAft>
                <a:spcPts val="0"/>
              </a:spcAft>
              <a:buClr>
                <a:schemeClr val="lt1"/>
              </a:buClr>
              <a:buSzPts val="1600"/>
              <a:buFont typeface="IBM Plex Mono Medium"/>
              <a:buChar char="■"/>
              <a:defRPr sz="1600" b="0" i="0" u="none" strike="noStrike" cap="none">
                <a:solidFill>
                  <a:schemeClr val="lt1"/>
                </a:solidFill>
                <a:latin typeface="IBM Plex Mono Medium"/>
                <a:ea typeface="IBM Plex Mono Medium"/>
                <a:cs typeface="IBM Plex Mono Medium"/>
                <a:sym typeface="IBM Plex Mono Medium"/>
              </a:defRPr>
            </a:lvl3pPr>
            <a:lvl4pPr marL="1828800" marR="0" lvl="3" indent="-330200" algn="l" rtl="0">
              <a:lnSpc>
                <a:spcPct val="115000"/>
              </a:lnSpc>
              <a:spcBef>
                <a:spcPts val="2100"/>
              </a:spcBef>
              <a:spcAft>
                <a:spcPts val="0"/>
              </a:spcAft>
              <a:buClr>
                <a:schemeClr val="lt1"/>
              </a:buClr>
              <a:buSzPts val="1600"/>
              <a:buFont typeface="IBM Plex Mono Medium"/>
              <a:buChar char="●"/>
              <a:defRPr sz="1600" b="0" i="0" u="none" strike="noStrike" cap="none">
                <a:solidFill>
                  <a:schemeClr val="lt1"/>
                </a:solidFill>
                <a:latin typeface="IBM Plex Mono Medium"/>
                <a:ea typeface="IBM Plex Mono Medium"/>
                <a:cs typeface="IBM Plex Mono Medium"/>
                <a:sym typeface="IBM Plex Mono Medium"/>
              </a:defRPr>
            </a:lvl4pPr>
            <a:lvl5pPr marL="2286000" marR="0" lvl="4" indent="-330200" algn="l" rtl="0">
              <a:lnSpc>
                <a:spcPct val="115000"/>
              </a:lnSpc>
              <a:spcBef>
                <a:spcPts val="2100"/>
              </a:spcBef>
              <a:spcAft>
                <a:spcPts val="0"/>
              </a:spcAft>
              <a:buClr>
                <a:schemeClr val="lt1"/>
              </a:buClr>
              <a:buSzPts val="1600"/>
              <a:buFont typeface="IBM Plex Mono Medium"/>
              <a:buChar char="○"/>
              <a:defRPr sz="1600" b="0" i="0" u="none" strike="noStrike" cap="none">
                <a:solidFill>
                  <a:schemeClr val="lt1"/>
                </a:solidFill>
                <a:latin typeface="IBM Plex Mono Medium"/>
                <a:ea typeface="IBM Plex Mono Medium"/>
                <a:cs typeface="IBM Plex Mono Medium"/>
                <a:sym typeface="IBM Plex Mono Medium"/>
              </a:defRPr>
            </a:lvl5pPr>
            <a:lvl6pPr marL="2743200" marR="0" lvl="5" indent="-330200" algn="l" rtl="0">
              <a:lnSpc>
                <a:spcPct val="115000"/>
              </a:lnSpc>
              <a:spcBef>
                <a:spcPts val="2100"/>
              </a:spcBef>
              <a:spcAft>
                <a:spcPts val="0"/>
              </a:spcAft>
              <a:buClr>
                <a:schemeClr val="lt1"/>
              </a:buClr>
              <a:buSzPts val="1600"/>
              <a:buFont typeface="IBM Plex Mono Medium"/>
              <a:buChar char="■"/>
              <a:defRPr sz="1600" b="0" i="0" u="none" strike="noStrike" cap="none">
                <a:solidFill>
                  <a:schemeClr val="lt1"/>
                </a:solidFill>
                <a:latin typeface="IBM Plex Mono Medium"/>
                <a:ea typeface="IBM Plex Mono Medium"/>
                <a:cs typeface="IBM Plex Mono Medium"/>
                <a:sym typeface="IBM Plex Mono Medium"/>
              </a:defRPr>
            </a:lvl6pPr>
            <a:lvl7pPr marL="3200400" marR="0" lvl="6" indent="-330200" algn="l" rtl="0">
              <a:lnSpc>
                <a:spcPct val="115000"/>
              </a:lnSpc>
              <a:spcBef>
                <a:spcPts val="2100"/>
              </a:spcBef>
              <a:spcAft>
                <a:spcPts val="0"/>
              </a:spcAft>
              <a:buClr>
                <a:schemeClr val="lt1"/>
              </a:buClr>
              <a:buSzPts val="1600"/>
              <a:buFont typeface="IBM Plex Mono Medium"/>
              <a:buChar char="●"/>
              <a:defRPr sz="1600" b="0" i="0" u="none" strike="noStrike" cap="none">
                <a:solidFill>
                  <a:schemeClr val="lt1"/>
                </a:solidFill>
                <a:latin typeface="IBM Plex Mono Medium"/>
                <a:ea typeface="IBM Plex Mono Medium"/>
                <a:cs typeface="IBM Plex Mono Medium"/>
                <a:sym typeface="IBM Plex Mono Medium"/>
              </a:defRPr>
            </a:lvl7pPr>
            <a:lvl8pPr marL="3657600" marR="0" lvl="7" indent="-330200" algn="l" rtl="0">
              <a:lnSpc>
                <a:spcPct val="115000"/>
              </a:lnSpc>
              <a:spcBef>
                <a:spcPts val="2100"/>
              </a:spcBef>
              <a:spcAft>
                <a:spcPts val="0"/>
              </a:spcAft>
              <a:buClr>
                <a:schemeClr val="lt1"/>
              </a:buClr>
              <a:buSzPts val="1600"/>
              <a:buFont typeface="IBM Plex Mono Medium"/>
              <a:buChar char="○"/>
              <a:defRPr sz="1600" b="0" i="0" u="none" strike="noStrike" cap="none">
                <a:solidFill>
                  <a:schemeClr val="lt1"/>
                </a:solidFill>
                <a:latin typeface="IBM Plex Mono Medium"/>
                <a:ea typeface="IBM Plex Mono Medium"/>
                <a:cs typeface="IBM Plex Mono Medium"/>
                <a:sym typeface="IBM Plex Mono Medium"/>
              </a:defRPr>
            </a:lvl8pPr>
            <a:lvl9pPr marL="4114800" marR="0" lvl="8" indent="-330200" algn="l" rtl="0">
              <a:lnSpc>
                <a:spcPct val="115000"/>
              </a:lnSpc>
              <a:spcBef>
                <a:spcPts val="2100"/>
              </a:spcBef>
              <a:spcAft>
                <a:spcPts val="2100"/>
              </a:spcAft>
              <a:buClr>
                <a:schemeClr val="lt1"/>
              </a:buClr>
              <a:buSzPts val="1600"/>
              <a:buFont typeface="IBM Plex Mono Medium"/>
              <a:buChar char="■"/>
              <a:defRPr sz="1600" b="0" i="0" u="none" strike="noStrike" cap="none">
                <a:solidFill>
                  <a:schemeClr val="lt1"/>
                </a:solidFill>
                <a:latin typeface="IBM Plex Mono Medium"/>
                <a:ea typeface="IBM Plex Mono Medium"/>
                <a:cs typeface="IBM Plex Mono Medium"/>
                <a:sym typeface="IBM Plex Mono Medium"/>
              </a:defRPr>
            </a:lvl9pPr>
          </a:lstStyle>
          <a:p>
            <a:pPr marL="127000" indent="0">
              <a:lnSpc>
                <a:spcPct val="150000"/>
              </a:lnSpc>
              <a:buFont typeface="IBM Plex Mono Medium"/>
              <a:buNone/>
            </a:pPr>
            <a:r>
              <a:rPr lang="en-US" dirty="0"/>
              <a:t>Results:</a:t>
            </a:r>
          </a:p>
          <a:p>
            <a:pPr marL="127000" indent="0">
              <a:lnSpc>
                <a:spcPct val="150000"/>
              </a:lnSpc>
              <a:buFont typeface="IBM Plex Mono Medium"/>
              <a:buNone/>
            </a:pPr>
            <a:r>
              <a:rPr lang="en-US" dirty="0"/>
              <a:t>After applying the model on un-trained data and get the next Result</a:t>
            </a:r>
          </a:p>
          <a:p>
            <a:pPr marL="127000" indent="0">
              <a:lnSpc>
                <a:spcPct val="150000"/>
              </a:lnSpc>
              <a:buFont typeface="IBM Plex Mono Medium"/>
              <a:buNone/>
            </a:pPr>
            <a:endParaRPr lang="en-US" dirty="0"/>
          </a:p>
        </p:txBody>
      </p:sp>
    </p:spTree>
    <p:extLst>
      <p:ext uri="{BB962C8B-B14F-4D97-AF65-F5344CB8AC3E}">
        <p14:creationId xmlns:p14="http://schemas.microsoft.com/office/powerpoint/2010/main" val="81615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תמונה 14">
            <a:extLst>
              <a:ext uri="{FF2B5EF4-FFF2-40B4-BE49-F238E27FC236}">
                <a16:creationId xmlns:a16="http://schemas.microsoft.com/office/drawing/2014/main" id="{4AF79C37-FB28-434D-B3EE-E2FB97248F8F}"/>
              </a:ext>
            </a:extLst>
          </p:cNvPr>
          <p:cNvPicPr>
            <a:picLocks noChangeAspect="1"/>
          </p:cNvPicPr>
          <p:nvPr/>
        </p:nvPicPr>
        <p:blipFill>
          <a:blip r:embed="rId2"/>
          <a:stretch>
            <a:fillRect/>
          </a:stretch>
        </p:blipFill>
        <p:spPr>
          <a:xfrm>
            <a:off x="538713" y="979056"/>
            <a:ext cx="4385464" cy="1220239"/>
          </a:xfrm>
          <a:prstGeom prst="rect">
            <a:avLst/>
          </a:prstGeom>
        </p:spPr>
      </p:pic>
      <p:pic>
        <p:nvPicPr>
          <p:cNvPr id="16" name="Picture 11">
            <a:extLst>
              <a:ext uri="{FF2B5EF4-FFF2-40B4-BE49-F238E27FC236}">
                <a16:creationId xmlns:a16="http://schemas.microsoft.com/office/drawing/2014/main" id="{FD9418B0-4088-410B-B601-E9846F626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63" y="2707126"/>
            <a:ext cx="2270224" cy="3164173"/>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6">
            <a:extLst>
              <a:ext uri="{FF2B5EF4-FFF2-40B4-BE49-F238E27FC236}">
                <a16:creationId xmlns:a16="http://schemas.microsoft.com/office/drawing/2014/main" id="{5BB4A8D6-742A-4473-BE20-24B56A029C94}"/>
              </a:ext>
            </a:extLst>
          </p:cNvPr>
          <p:cNvPicPr>
            <a:picLocks noChangeAspect="1"/>
          </p:cNvPicPr>
          <p:nvPr/>
        </p:nvPicPr>
        <p:blipFill>
          <a:blip r:embed="rId4"/>
          <a:stretch>
            <a:fillRect/>
          </a:stretch>
        </p:blipFill>
        <p:spPr>
          <a:xfrm>
            <a:off x="5075093" y="979056"/>
            <a:ext cx="4385464" cy="1220239"/>
          </a:xfrm>
          <a:prstGeom prst="rect">
            <a:avLst/>
          </a:prstGeom>
        </p:spPr>
      </p:pic>
      <p:pic>
        <p:nvPicPr>
          <p:cNvPr id="4098" name="Picture 2">
            <a:extLst>
              <a:ext uri="{FF2B5EF4-FFF2-40B4-BE49-F238E27FC236}">
                <a16:creationId xmlns:a16="http://schemas.microsoft.com/office/drawing/2014/main" id="{84F0CF57-97CB-4A16-908B-9E1866D55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093" y="2650957"/>
            <a:ext cx="5075160" cy="3164173"/>
          </a:xfrm>
          <a:prstGeom prst="rect">
            <a:avLst/>
          </a:prstGeom>
          <a:noFill/>
          <a:extLst>
            <a:ext uri="{909E8E84-426E-40DD-AFC4-6F175D3DCCD1}">
              <a14:hiddenFill xmlns:a14="http://schemas.microsoft.com/office/drawing/2010/main">
                <a:solidFill>
                  <a:srgbClr val="FFFFFF"/>
                </a:solidFill>
              </a14:hiddenFill>
            </a:ext>
          </a:extLst>
        </p:spPr>
      </p:pic>
      <p:sp>
        <p:nvSpPr>
          <p:cNvPr id="22" name="תיבת טקסט 21">
            <a:extLst>
              <a:ext uri="{FF2B5EF4-FFF2-40B4-BE49-F238E27FC236}">
                <a16:creationId xmlns:a16="http://schemas.microsoft.com/office/drawing/2014/main" id="{2F1F0F42-26CF-4CBB-955C-998D602B1228}"/>
              </a:ext>
            </a:extLst>
          </p:cNvPr>
          <p:cNvSpPr txBox="1"/>
          <p:nvPr/>
        </p:nvSpPr>
        <p:spPr>
          <a:xfrm>
            <a:off x="2197700" y="471225"/>
            <a:ext cx="6986586"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3500"/>
              <a:buFont typeface="Aldrich"/>
              <a:buNone/>
              <a:tabLst/>
              <a:defRPr/>
            </a:pPr>
            <a:r>
              <a:rPr kumimoji="0" lang="en-US" sz="2700" b="1" i="0" u="none" strike="noStrike" kern="0" cap="none" spc="0" normalizeH="0" baseline="0" noProof="0" dirty="0">
                <a:ln>
                  <a:noFill/>
                </a:ln>
                <a:solidFill>
                  <a:srgbClr val="15D5FA"/>
                </a:solidFill>
                <a:effectLst/>
                <a:uLnTx/>
                <a:uFillTx/>
                <a:latin typeface="IBM Plex Mono"/>
                <a:sym typeface="IBM Plex Mono"/>
              </a:rPr>
              <a:t>04|Machine Learning - Results </a:t>
            </a:r>
          </a:p>
        </p:txBody>
      </p:sp>
    </p:spTree>
    <p:extLst>
      <p:ext uri="{BB962C8B-B14F-4D97-AF65-F5344CB8AC3E}">
        <p14:creationId xmlns:p14="http://schemas.microsoft.com/office/powerpoint/2010/main" val="2993832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23"/>
          <p:cNvPicPr preferRelativeResize="0"/>
          <p:nvPr/>
        </p:nvPicPr>
        <p:blipFill>
          <a:blip r:embed="rId3">
            <a:alphaModFix/>
          </a:blip>
          <a:stretch>
            <a:fillRect/>
          </a:stretch>
        </p:blipFill>
        <p:spPr>
          <a:xfrm flipH="1">
            <a:off x="0" y="1100852"/>
            <a:ext cx="5722675" cy="5757150"/>
          </a:xfrm>
          <a:prstGeom prst="rect">
            <a:avLst/>
          </a:prstGeom>
          <a:noFill/>
          <a:ln>
            <a:noFill/>
          </a:ln>
          <a:effectLst>
            <a:outerShdw blurRad="471488" dist="19050" dir="5400000" algn="bl" rotWithShape="0">
              <a:schemeClr val="accent2"/>
            </a:outerShdw>
          </a:effectLst>
        </p:spPr>
      </p:pic>
      <p:sp>
        <p:nvSpPr>
          <p:cNvPr id="671" name="Google Shape;671;p23"/>
          <p:cNvSpPr txBox="1">
            <a:spLocks noGrp="1"/>
          </p:cNvSpPr>
          <p:nvPr>
            <p:ph type="title"/>
          </p:nvPr>
        </p:nvSpPr>
        <p:spPr>
          <a:xfrm>
            <a:off x="5075282" y="1241367"/>
            <a:ext cx="6721302" cy="207848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800" dirty="0"/>
              <a:t>Research Question:</a:t>
            </a:r>
            <a:br>
              <a:rPr lang="en-US" sz="2800" dirty="0"/>
            </a:br>
            <a:br>
              <a:rPr lang="en-US" sz="2000" dirty="0"/>
            </a:br>
            <a:r>
              <a:rPr lang="en-US" sz="2000" dirty="0"/>
              <a:t>Is it possible to predict the success of the game according to specific characteristics?</a:t>
            </a:r>
            <a:endParaRPr sz="2000" dirty="0"/>
          </a:p>
        </p:txBody>
      </p:sp>
      <p:sp>
        <p:nvSpPr>
          <p:cNvPr id="2" name="Rectangle 1">
            <a:extLst>
              <a:ext uri="{FF2B5EF4-FFF2-40B4-BE49-F238E27FC236}">
                <a16:creationId xmlns:a16="http://schemas.microsoft.com/office/drawing/2014/main" id="{6BA08B7A-6144-4ADB-B84B-3B45F9755A4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he-IL" altLang="he-IL" sz="1200" b="0" i="0" u="none" strike="noStrike" cap="none" normalizeH="0" baseline="0">
                <a:ln>
                  <a:noFill/>
                </a:ln>
                <a:solidFill>
                  <a:schemeClr val="tx1"/>
                </a:solidFill>
                <a:effectLst/>
                <a:latin typeface="inherit"/>
              </a:rPr>
              <a:t>Is it possible to predict the success of the game according to specific characteristics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0557AE3-0C9B-45B5-9C74-06FEB0F7D61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200" b="0" i="0" u="none" strike="noStrike" cap="none" normalizeH="0" baseline="0">
                <a:ln>
                  <a:noFill/>
                </a:ln>
                <a:solidFill>
                  <a:schemeClr val="tx1"/>
                </a:solidFill>
                <a:effectLst/>
                <a:latin typeface="Whitney"/>
              </a:rPr>
              <a:t>Message @Alzok</a:t>
            </a:r>
            <a:endParaRPr kumimoji="0" lang="he-IL" altLang="he-IL" sz="1200" b="0" i="0" u="none" strike="noStrike" cap="none" normalizeH="0" baseline="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F79D14C3-AC01-4406-A102-B17E0CEEA90E}"/>
              </a:ext>
            </a:extLst>
          </p:cNvPr>
          <p:cNvSpPr>
            <a:spLocks noChangeArrowheads="1"/>
          </p:cNvSpPr>
          <p:nvPr/>
        </p:nvSpPr>
        <p:spPr bwMode="auto">
          <a:xfrm>
            <a:off x="0" y="0"/>
            <a:ext cx="8636000"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200" b="0" i="0" u="none" strike="noStrike" cap="none" normalizeH="0" baseline="0">
                <a:ln>
                  <a:noFill/>
                </a:ln>
                <a:solidFill>
                  <a:srgbClr val="DCDDDE"/>
                </a:solidFill>
                <a:effectLst/>
                <a:latin typeface="Whitney"/>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7"/>
          <p:cNvSpPr txBox="1">
            <a:spLocks noGrp="1"/>
          </p:cNvSpPr>
          <p:nvPr>
            <p:ph type="title"/>
          </p:nvPr>
        </p:nvSpPr>
        <p:spPr>
          <a:xfrm>
            <a:off x="-247610" y="395408"/>
            <a:ext cx="5909100" cy="1768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400" dirty="0"/>
              <a:t>Conclusion</a:t>
            </a:r>
            <a:endParaRPr sz="5400" dirty="0"/>
          </a:p>
        </p:txBody>
      </p:sp>
      <p:sp>
        <p:nvSpPr>
          <p:cNvPr id="906" name="Google Shape;906;p37"/>
          <p:cNvSpPr txBox="1">
            <a:spLocks noGrp="1"/>
          </p:cNvSpPr>
          <p:nvPr>
            <p:ph type="body" idx="1"/>
          </p:nvPr>
        </p:nvSpPr>
        <p:spPr>
          <a:xfrm>
            <a:off x="261885" y="1181559"/>
            <a:ext cx="11353429" cy="370584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dirty="0"/>
              <a:t>In our project we tried to answer, </a:t>
            </a:r>
            <a:r>
              <a:rPr lang="en-US" sz="1800" dirty="0"/>
              <a:t>Is it possible to predict the success of the game according to specific characteristics?</a:t>
            </a:r>
          </a:p>
          <a:p>
            <a:pPr marL="0" lvl="0" indent="0" algn="l" rtl="0">
              <a:spcBef>
                <a:spcPts val="0"/>
              </a:spcBef>
              <a:spcAft>
                <a:spcPts val="2100"/>
              </a:spcAft>
              <a:buNone/>
            </a:pPr>
            <a:r>
              <a:rPr lang="en-US" sz="1800" dirty="0"/>
              <a:t>In conclusion we have succeeded to predict the game success , but not by the attributes we thought would make the most contribution such as </a:t>
            </a:r>
            <a:r>
              <a:rPr lang="en-US" sz="1800" dirty="0" err="1"/>
              <a:t>MainGenre</a:t>
            </a:r>
            <a:r>
              <a:rPr lang="en-US" sz="1800" dirty="0"/>
              <a:t> or Platform.</a:t>
            </a:r>
          </a:p>
          <a:p>
            <a:pPr marL="0" lvl="0" indent="0" algn="l" rtl="0">
              <a:spcBef>
                <a:spcPts val="0"/>
              </a:spcBef>
              <a:spcAft>
                <a:spcPts val="2100"/>
              </a:spcAft>
              <a:buNone/>
            </a:pPr>
            <a:r>
              <a:rPr lang="en-US" sz="1800" dirty="0"/>
              <a:t>Although we can conclude by our graphs other things like the most popular: Platform – PC , </a:t>
            </a:r>
            <a:r>
              <a:rPr lang="en-US" sz="1800" dirty="0" err="1"/>
              <a:t>MainGenre</a:t>
            </a:r>
            <a:r>
              <a:rPr lang="en-US" sz="1800" dirty="0"/>
              <a:t> – Action , Release Season – Fall , but it was not our initial question , and that people are more inclined to review and vote for a game if there have a positive opinion about it. </a:t>
            </a:r>
          </a:p>
          <a:p>
            <a:pPr marL="0" lvl="0" indent="0" algn="l" rtl="0">
              <a:spcBef>
                <a:spcPts val="0"/>
              </a:spcBef>
              <a:spcAft>
                <a:spcPts val="2100"/>
              </a:spcAft>
              <a:buNone/>
            </a:pPr>
            <a:endParaRPr lang="en-US" sz="1800" dirty="0"/>
          </a:p>
        </p:txBody>
      </p:sp>
      <p:grpSp>
        <p:nvGrpSpPr>
          <p:cNvPr id="907" name="Google Shape;907;p37"/>
          <p:cNvGrpSpPr/>
          <p:nvPr/>
        </p:nvGrpSpPr>
        <p:grpSpPr>
          <a:xfrm>
            <a:off x="261914" y="1240643"/>
            <a:ext cx="11441307" cy="4792559"/>
            <a:chOff x="2776099" y="-1223883"/>
            <a:chExt cx="7171389" cy="5943930"/>
          </a:xfrm>
        </p:grpSpPr>
        <p:sp>
          <p:nvSpPr>
            <p:cNvPr id="908" name="Google Shape;908;p37"/>
            <p:cNvSpPr/>
            <p:nvPr/>
          </p:nvSpPr>
          <p:spPr>
            <a:xfrm>
              <a:off x="5388564" y="3781390"/>
              <a:ext cx="1934225" cy="771934"/>
            </a:xfrm>
            <a:prstGeom prst="trapezoid">
              <a:avLst>
                <a:gd name="adj" fmla="val 15083"/>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9" name="Google Shape;909;p37"/>
            <p:cNvSpPr/>
            <p:nvPr/>
          </p:nvSpPr>
          <p:spPr>
            <a:xfrm>
              <a:off x="5169755" y="4551388"/>
              <a:ext cx="2396438" cy="168658"/>
            </a:xfrm>
            <a:prstGeom prst="trapezoid">
              <a:avLst>
                <a:gd name="adj" fmla="val 142327"/>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10" name="Google Shape;910;p37"/>
            <p:cNvGrpSpPr/>
            <p:nvPr/>
          </p:nvGrpSpPr>
          <p:grpSpPr>
            <a:xfrm>
              <a:off x="2776099" y="-1223883"/>
              <a:ext cx="7171389" cy="5005294"/>
              <a:chOff x="5742750" y="2283128"/>
              <a:chExt cx="3956410" cy="2777787"/>
            </a:xfrm>
          </p:grpSpPr>
          <p:sp>
            <p:nvSpPr>
              <p:cNvPr id="911" name="Google Shape;911;p37"/>
              <p:cNvSpPr/>
              <p:nvPr/>
            </p:nvSpPr>
            <p:spPr>
              <a:xfrm>
                <a:off x="5742760" y="2283128"/>
                <a:ext cx="3956400" cy="2777700"/>
              </a:xfrm>
              <a:prstGeom prst="roundRect">
                <a:avLst>
                  <a:gd name="adj" fmla="val 3377"/>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2" name="Google Shape;912;p37"/>
              <p:cNvSpPr/>
              <p:nvPr/>
            </p:nvSpPr>
            <p:spPr>
              <a:xfrm rot="10800000">
                <a:off x="5742750" y="4752515"/>
                <a:ext cx="3956400" cy="308400"/>
              </a:xfrm>
              <a:prstGeom prst="round2SameRect">
                <a:avLst>
                  <a:gd name="adj1" fmla="val 19571"/>
                  <a:gd name="adj2" fmla="val 0"/>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40"/>
          <p:cNvSpPr txBox="1">
            <a:spLocks noGrp="1"/>
          </p:cNvSpPr>
          <p:nvPr>
            <p:ph type="title"/>
          </p:nvPr>
        </p:nvSpPr>
        <p:spPr>
          <a:xfrm>
            <a:off x="1123750" y="1431575"/>
            <a:ext cx="10435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944" name="Google Shape;944;p40"/>
          <p:cNvSpPr txBox="1">
            <a:spLocks noGrp="1"/>
          </p:cNvSpPr>
          <p:nvPr>
            <p:ph type="body" idx="1"/>
          </p:nvPr>
        </p:nvSpPr>
        <p:spPr>
          <a:xfrm>
            <a:off x="1123937" y="2508425"/>
            <a:ext cx="10435800" cy="310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IBM Plex Mono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4"/>
          <p:cNvSpPr txBox="1">
            <a:spLocks noGrp="1"/>
          </p:cNvSpPr>
          <p:nvPr>
            <p:ph type="title"/>
          </p:nvPr>
        </p:nvSpPr>
        <p:spPr>
          <a:xfrm>
            <a:off x="720400" y="669575"/>
            <a:ext cx="110559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Project Stages </a:t>
            </a:r>
            <a:endParaRPr dirty="0"/>
          </a:p>
        </p:txBody>
      </p:sp>
      <p:sp>
        <p:nvSpPr>
          <p:cNvPr id="682" name="Google Shape;682;p24"/>
          <p:cNvSpPr txBox="1">
            <a:spLocks noGrp="1"/>
          </p:cNvSpPr>
          <p:nvPr>
            <p:ph type="title" idx="5"/>
          </p:nvPr>
        </p:nvSpPr>
        <p:spPr>
          <a:xfrm>
            <a:off x="819602" y="1799710"/>
            <a:ext cx="6693181" cy="1498757"/>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US" sz="4000" dirty="0">
                <a:solidFill>
                  <a:schemeClr val="accent1"/>
                </a:solidFill>
              </a:rPr>
              <a:t>01|Data</a:t>
            </a:r>
            <a:br>
              <a:rPr lang="en-US" sz="4000" dirty="0">
                <a:solidFill>
                  <a:schemeClr val="accent1"/>
                </a:solidFill>
              </a:rPr>
            </a:br>
            <a:r>
              <a:rPr lang="en-US" sz="4000" dirty="0">
                <a:solidFill>
                  <a:schemeClr val="accent1"/>
                </a:solidFill>
              </a:rPr>
              <a:t>   Acquisition</a:t>
            </a:r>
          </a:p>
        </p:txBody>
      </p:sp>
      <p:sp>
        <p:nvSpPr>
          <p:cNvPr id="683" name="Google Shape;683;p24"/>
          <p:cNvSpPr txBox="1">
            <a:spLocks noGrp="1"/>
          </p:cNvSpPr>
          <p:nvPr>
            <p:ph type="title" idx="6"/>
          </p:nvPr>
        </p:nvSpPr>
        <p:spPr>
          <a:xfrm>
            <a:off x="6740767" y="1912286"/>
            <a:ext cx="5711615" cy="1273603"/>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 sz="4000" dirty="0">
                <a:solidFill>
                  <a:schemeClr val="accent2"/>
                </a:solidFill>
              </a:rPr>
              <a:t>02|Data </a:t>
            </a:r>
            <a:br>
              <a:rPr lang="en" sz="4000" dirty="0">
                <a:solidFill>
                  <a:schemeClr val="accent2"/>
                </a:solidFill>
              </a:rPr>
            </a:br>
            <a:r>
              <a:rPr lang="en" sz="4000" dirty="0">
                <a:solidFill>
                  <a:schemeClr val="accent2"/>
                </a:solidFill>
              </a:rPr>
              <a:t>   Handling</a:t>
            </a:r>
            <a:endParaRPr sz="4000" dirty="0">
              <a:solidFill>
                <a:schemeClr val="accent2"/>
              </a:solidFill>
            </a:endParaRPr>
          </a:p>
        </p:txBody>
      </p:sp>
      <p:sp>
        <p:nvSpPr>
          <p:cNvPr id="684" name="Google Shape;684;p24"/>
          <p:cNvSpPr txBox="1">
            <a:spLocks noGrp="1"/>
          </p:cNvSpPr>
          <p:nvPr>
            <p:ph type="title" idx="7"/>
          </p:nvPr>
        </p:nvSpPr>
        <p:spPr>
          <a:xfrm>
            <a:off x="6165045" y="4070812"/>
            <a:ext cx="5460241" cy="1364875"/>
          </a:xfrm>
          <a:prstGeom prst="rect">
            <a:avLst/>
          </a:prstGeom>
          <a:noFill/>
          <a:ln>
            <a:noFill/>
          </a:ln>
        </p:spPr>
        <p:txBody>
          <a:bodyPr spcFirstLastPara="1" wrap="square" lIns="121900" tIns="121900" rIns="121900" bIns="121900" anchor="t" anchorCtr="0">
            <a:noAutofit/>
          </a:bodyPr>
          <a:lstStyle/>
          <a:p>
            <a:pPr lvl="0" algn="l"/>
            <a:r>
              <a:rPr lang="en-GB" sz="4000" dirty="0">
                <a:solidFill>
                  <a:schemeClr val="accent1"/>
                </a:solidFill>
              </a:rPr>
              <a:t>04|Machine</a:t>
            </a:r>
            <a:br>
              <a:rPr lang="en-GB" sz="4000" dirty="0">
                <a:solidFill>
                  <a:schemeClr val="accent1"/>
                </a:solidFill>
              </a:rPr>
            </a:br>
            <a:r>
              <a:rPr lang="en-GB" sz="4000" dirty="0">
                <a:solidFill>
                  <a:schemeClr val="accent1"/>
                </a:solidFill>
              </a:rPr>
              <a:t>   Learning</a:t>
            </a:r>
          </a:p>
        </p:txBody>
      </p:sp>
      <p:sp>
        <p:nvSpPr>
          <p:cNvPr id="688" name="Google Shape;688;p24"/>
          <p:cNvSpPr txBox="1">
            <a:spLocks noGrp="1"/>
          </p:cNvSpPr>
          <p:nvPr>
            <p:ph type="title" idx="5"/>
          </p:nvPr>
        </p:nvSpPr>
        <p:spPr>
          <a:xfrm>
            <a:off x="1632913" y="4165177"/>
            <a:ext cx="3639115" cy="1062813"/>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3500"/>
              <a:buNone/>
            </a:pPr>
            <a:r>
              <a:rPr lang="en-GB" sz="4000" dirty="0">
                <a:solidFill>
                  <a:schemeClr val="accent2"/>
                </a:solidFill>
              </a:rPr>
              <a:t>03|EDA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29"/>
          <p:cNvSpPr txBox="1">
            <a:spLocks noGrp="1"/>
          </p:cNvSpPr>
          <p:nvPr>
            <p:ph type="title"/>
          </p:nvPr>
        </p:nvSpPr>
        <p:spPr>
          <a:xfrm>
            <a:off x="1031074" y="617675"/>
            <a:ext cx="9192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Data 	acquisition </a:t>
            </a:r>
          </a:p>
        </p:txBody>
      </p:sp>
      <p:sp>
        <p:nvSpPr>
          <p:cNvPr id="726" name="Google Shape;726;p29"/>
          <p:cNvSpPr txBox="1">
            <a:spLocks noGrp="1"/>
          </p:cNvSpPr>
          <p:nvPr>
            <p:ph type="subTitle" idx="1"/>
          </p:nvPr>
        </p:nvSpPr>
        <p:spPr>
          <a:xfrm>
            <a:off x="1141361" y="1409078"/>
            <a:ext cx="88785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solidFill>
                  <a:schemeClr val="accent1"/>
                </a:solidFill>
              </a:rPr>
              <a:t>Data Sources:</a:t>
            </a:r>
            <a:endParaRPr dirty="0">
              <a:solidFill>
                <a:schemeClr val="accent1"/>
              </a:solidFill>
            </a:endParaRPr>
          </a:p>
        </p:txBody>
      </p:sp>
      <p:sp>
        <p:nvSpPr>
          <p:cNvPr id="727" name="Google Shape;727;p29"/>
          <p:cNvSpPr txBox="1">
            <a:spLocks noGrp="1"/>
          </p:cNvSpPr>
          <p:nvPr>
            <p:ph type="body" idx="5"/>
          </p:nvPr>
        </p:nvSpPr>
        <p:spPr>
          <a:xfrm>
            <a:off x="1187824" y="2738670"/>
            <a:ext cx="8878500" cy="923400"/>
          </a:xfrm>
          <a:prstGeom prst="rect">
            <a:avLst/>
          </a:prstGeom>
        </p:spPr>
        <p:txBody>
          <a:bodyPr spcFirstLastPara="1" wrap="square" lIns="121900" tIns="121900" rIns="121900" bIns="121900" anchor="t" anchorCtr="0">
            <a:noAutofit/>
          </a:bodyPr>
          <a:lstStyle/>
          <a:p>
            <a:pPr marL="0" lvl="0" indent="0" algn="l" rtl="0">
              <a:spcBef>
                <a:spcPts val="2100"/>
              </a:spcBef>
              <a:spcAft>
                <a:spcPts val="2100"/>
              </a:spcAft>
              <a:buNone/>
            </a:pPr>
            <a:r>
              <a:rPr lang="en-US" dirty="0"/>
              <a:t>One of the popular sites which combine Reviews and games ranking from</a:t>
            </a:r>
            <a:br>
              <a:rPr lang="en-US" dirty="0"/>
            </a:br>
            <a:r>
              <a:rPr lang="en-US" dirty="0"/>
              <a:t>users and critics </a:t>
            </a:r>
            <a:r>
              <a:rPr lang="en-US" sz="900" dirty="0"/>
              <a:t>(professional critics)</a:t>
            </a:r>
            <a:endParaRPr lang="en-US" dirty="0"/>
          </a:p>
        </p:txBody>
      </p:sp>
      <p:sp>
        <p:nvSpPr>
          <p:cNvPr id="728" name="Google Shape;728;p29"/>
          <p:cNvSpPr txBox="1">
            <a:spLocks noGrp="1"/>
          </p:cNvSpPr>
          <p:nvPr>
            <p:ph type="subTitle" idx="2"/>
          </p:nvPr>
        </p:nvSpPr>
        <p:spPr>
          <a:xfrm>
            <a:off x="1187824" y="2593470"/>
            <a:ext cx="175681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solidFill>
                  <a:schemeClr val="accent2"/>
                </a:solidFill>
              </a:rPr>
              <a:t>Summary:</a:t>
            </a:r>
            <a:endParaRPr dirty="0">
              <a:solidFill>
                <a:schemeClr val="accent2"/>
              </a:solidFill>
            </a:endParaRPr>
          </a:p>
        </p:txBody>
      </p:sp>
      <p:sp>
        <p:nvSpPr>
          <p:cNvPr id="729" name="Google Shape;729;p29"/>
          <p:cNvSpPr txBox="1">
            <a:spLocks noGrp="1"/>
          </p:cNvSpPr>
          <p:nvPr>
            <p:ph type="body" idx="6"/>
          </p:nvPr>
        </p:nvSpPr>
        <p:spPr>
          <a:xfrm>
            <a:off x="1187224" y="3946814"/>
            <a:ext cx="8879700" cy="923400"/>
          </a:xfrm>
          <a:prstGeom prst="rect">
            <a:avLst/>
          </a:prstGeom>
        </p:spPr>
        <p:txBody>
          <a:bodyPr spcFirstLastPara="1" wrap="square" lIns="121900" tIns="121900" rIns="121900" bIns="121900" anchor="t" anchorCtr="0">
            <a:noAutofit/>
          </a:bodyPr>
          <a:lstStyle/>
          <a:p>
            <a:pPr marL="0" lvl="0" indent="0" algn="l" rtl="0">
              <a:spcBef>
                <a:spcPts val="2100"/>
              </a:spcBef>
              <a:spcAft>
                <a:spcPts val="2100"/>
              </a:spcAft>
              <a:buNone/>
            </a:pPr>
            <a:r>
              <a:rPr lang="en-US" dirty="0"/>
              <a:t>Crawling – </a:t>
            </a:r>
            <a:r>
              <a:rPr lang="en-US" dirty="0" err="1"/>
              <a:t>BeautifulSoup</a:t>
            </a:r>
            <a:endParaRPr dirty="0"/>
          </a:p>
        </p:txBody>
      </p:sp>
      <p:sp>
        <p:nvSpPr>
          <p:cNvPr id="730" name="Google Shape;730;p29"/>
          <p:cNvSpPr txBox="1">
            <a:spLocks noGrp="1"/>
          </p:cNvSpPr>
          <p:nvPr>
            <p:ph type="subTitle" idx="3"/>
          </p:nvPr>
        </p:nvSpPr>
        <p:spPr>
          <a:xfrm>
            <a:off x="1141361" y="3801614"/>
            <a:ext cx="88785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solidFill>
                  <a:schemeClr val="accent1"/>
                </a:solidFill>
              </a:rPr>
              <a:t>Our data acquiring method:</a:t>
            </a:r>
          </a:p>
          <a:p>
            <a:pPr marL="0" lvl="0" indent="0" algn="l" rtl="0">
              <a:spcBef>
                <a:spcPts val="0"/>
              </a:spcBef>
              <a:spcAft>
                <a:spcPts val="2100"/>
              </a:spcAft>
              <a:buNone/>
            </a:pPr>
            <a:endParaRPr lang="en-US" dirty="0">
              <a:solidFill>
                <a:schemeClr val="accent1"/>
              </a:solidFill>
            </a:endParaRPr>
          </a:p>
        </p:txBody>
      </p:sp>
      <p:sp>
        <p:nvSpPr>
          <p:cNvPr id="731" name="Google Shape;731;p29"/>
          <p:cNvSpPr txBox="1">
            <a:spLocks noGrp="1"/>
          </p:cNvSpPr>
          <p:nvPr>
            <p:ph type="body" idx="4"/>
          </p:nvPr>
        </p:nvSpPr>
        <p:spPr>
          <a:xfrm>
            <a:off x="1187824" y="1794399"/>
            <a:ext cx="8878500" cy="50127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https://www.metacritic.com/browse/games/score/metascore/all/</a:t>
            </a:r>
          </a:p>
        </p:txBody>
      </p:sp>
      <mc:AlternateContent xmlns:mc="http://schemas.openxmlformats.org/markup-compatibility/2006">
        <mc:Choice xmlns:a14="http://schemas.microsoft.com/office/drawing/2010/main" Requires="a14">
          <p:sp>
            <p:nvSpPr>
              <p:cNvPr id="2" name="תיבת טקסט 1">
                <a:extLst>
                  <a:ext uri="{FF2B5EF4-FFF2-40B4-BE49-F238E27FC236}">
                    <a16:creationId xmlns:a16="http://schemas.microsoft.com/office/drawing/2014/main" id="{CA9A9D6A-D5C1-441C-87C2-7BFC0649980E}"/>
                  </a:ext>
                </a:extLst>
              </p:cNvPr>
              <p:cNvSpPr txBox="1"/>
              <p:nvPr/>
            </p:nvSpPr>
            <p:spPr>
              <a:xfrm>
                <a:off x="5995227" y="4481940"/>
                <a:ext cx="4883893" cy="2608406"/>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IBM Plex Mono Medium"/>
                  <a:buNone/>
                  <a:tabLst/>
                  <a:defRPr/>
                </a:pPr>
                <a:r>
                  <a:rPr kumimoji="0" lang="en-US" b="0" i="0" u="none" strike="noStrike" kern="0" cap="none" spc="0" normalizeH="0" baseline="0" noProof="0" dirty="0">
                    <a:ln>
                      <a:noFill/>
                    </a:ln>
                    <a:solidFill>
                      <a:srgbClr val="FFFFFF"/>
                    </a:solidFill>
                    <a:effectLst/>
                    <a:uLnTx/>
                    <a:uFillTx/>
                    <a:latin typeface="IBM Plex Mono Medium"/>
                    <a:sym typeface="IBM Plex Mono Medium"/>
                  </a:rPr>
                  <a:t>We collected various attributes  which contains information about the games , for example : Platform ,Genres , Awards ,Meta Score , User Score etc..</a:t>
                </a:r>
              </a:p>
              <a:p>
                <a:pPr marL="0" marR="0" lvl="0" indent="0" algn="l" defTabSz="914400" rtl="0" eaLnBrk="1" fontAlgn="auto" latinLnBrk="0" hangingPunct="1">
                  <a:lnSpc>
                    <a:spcPct val="115000"/>
                  </a:lnSpc>
                  <a:spcBef>
                    <a:spcPts val="0"/>
                  </a:spcBef>
                  <a:spcAft>
                    <a:spcPts val="0"/>
                  </a:spcAft>
                  <a:buClr>
                    <a:srgbClr val="000000"/>
                  </a:buClr>
                  <a:buSzPts val="1100"/>
                  <a:buFont typeface="IBM Plex Mono Medium"/>
                  <a:buNone/>
                  <a:tabLst/>
                  <a:defRPr/>
                </a:pPr>
                <a:endParaRPr kumimoji="0" lang="en-US" b="0" i="0" u="none" strike="noStrike" kern="0" cap="none" spc="0" normalizeH="0" baseline="0" noProof="0" dirty="0">
                  <a:ln>
                    <a:noFill/>
                  </a:ln>
                  <a:solidFill>
                    <a:srgbClr val="FFFFFF"/>
                  </a:solidFill>
                  <a:effectLst/>
                  <a:uLnTx/>
                  <a:uFillTx/>
                  <a:latin typeface="IBM Plex Mono Medium"/>
                  <a:sym typeface="IBM Plex Mono Medium"/>
                </a:endParaRPr>
              </a:p>
              <a:p>
                <a:pPr marL="0" marR="0" lvl="0" indent="0" algn="l" defTabSz="914400" rtl="0" eaLnBrk="1" fontAlgn="auto" latinLnBrk="0" hangingPunct="1">
                  <a:lnSpc>
                    <a:spcPct val="115000"/>
                  </a:lnSpc>
                  <a:spcBef>
                    <a:spcPts val="0"/>
                  </a:spcBef>
                  <a:spcAft>
                    <a:spcPts val="0"/>
                  </a:spcAft>
                  <a:buClr>
                    <a:srgbClr val="000000"/>
                  </a:buClr>
                  <a:buSzPts val="1100"/>
                  <a:buFont typeface="IBM Plex Mono Medium"/>
                  <a:buNone/>
                  <a:tabLst/>
                  <a:defRPr/>
                </a:pPr>
                <a:r>
                  <a:rPr kumimoji="0" lang="en-US" b="0" i="0" u="none" strike="noStrike" kern="0" cap="none" spc="0" normalizeH="0" baseline="0" noProof="0" dirty="0">
                    <a:ln>
                      <a:noFill/>
                    </a:ln>
                    <a:solidFill>
                      <a:srgbClr val="FFFFFF"/>
                    </a:solidFill>
                    <a:effectLst/>
                    <a:uLnTx/>
                    <a:uFillTx/>
                    <a:latin typeface="IBM Plex Mono Medium"/>
                    <a:sym typeface="IBM Plex Mono Medium"/>
                  </a:rPr>
                  <a:t>After collecting the information,</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b="0" i="0" u="none" strike="noStrike" kern="0" cap="none" spc="0" normalizeH="0" baseline="0" noProof="0" dirty="0">
                    <a:ln>
                      <a:noFill/>
                    </a:ln>
                    <a:solidFill>
                      <a:srgbClr val="FFFFFF"/>
                    </a:solidFill>
                    <a:effectLst/>
                    <a:uLnTx/>
                    <a:uFillTx/>
                    <a:latin typeface="IBM Plex Mono Medium"/>
                    <a:sym typeface="IBM Plex Mono Medium"/>
                  </a:rPr>
                  <a:t> we insert it to Data Frame “GamesDataFrame” – (19187 </a:t>
                </a:r>
                <a14:m>
                  <m:oMath xmlns:m="http://schemas.openxmlformats.org/officeDocument/2006/math">
                    <m:r>
                      <a:rPr kumimoji="0" lang="en-US" b="0" i="1" u="none" strike="noStrike" kern="0" cap="none" spc="0" normalizeH="0" baseline="0" noProof="0" smtClean="0">
                        <a:ln>
                          <a:noFill/>
                        </a:ln>
                        <a:solidFill>
                          <a:srgbClr val="FFFFFF"/>
                        </a:solidFill>
                        <a:effectLst/>
                        <a:uLnTx/>
                        <a:uFillTx/>
                        <a:latin typeface="Cambria Math" panose="02040503050406030204" pitchFamily="18" charset="0"/>
                        <a:sym typeface="IBM Plex Mono Medium"/>
                      </a:rPr>
                      <m:t>×</m:t>
                    </m:r>
                  </m:oMath>
                </a14:m>
                <a:r>
                  <a:rPr kumimoji="0" lang="en-US" b="0" i="0" u="none" strike="noStrike" kern="0" cap="none" spc="0" normalizeH="0" baseline="0" noProof="0" dirty="0">
                    <a:ln>
                      <a:noFill/>
                    </a:ln>
                    <a:solidFill>
                      <a:srgbClr val="FFFFFF"/>
                    </a:solidFill>
                    <a:effectLst/>
                    <a:uLnTx/>
                    <a:uFillTx/>
                    <a:latin typeface="IBM Plex Mono Medium"/>
                    <a:sym typeface="IBM Plex Mono Medium"/>
                  </a:rPr>
                  <a:t> 32)</a:t>
                </a:r>
              </a:p>
              <a:p>
                <a:pPr marL="0" marR="0" lvl="0" indent="0" algn="l" defTabSz="914400" rtl="0" eaLnBrk="1" fontAlgn="auto" latinLnBrk="0" hangingPunct="1">
                  <a:lnSpc>
                    <a:spcPct val="115000"/>
                  </a:lnSpc>
                  <a:spcBef>
                    <a:spcPts val="0"/>
                  </a:spcBef>
                  <a:spcAft>
                    <a:spcPts val="0"/>
                  </a:spcAft>
                  <a:buClr>
                    <a:srgbClr val="000000"/>
                  </a:buClr>
                  <a:buSzPts val="1100"/>
                  <a:buFont typeface="IBM Plex Mono Medium"/>
                  <a:buNone/>
                  <a:tabLst/>
                  <a:defRPr/>
                </a:pPr>
                <a:endParaRPr kumimoji="0" lang="en-US" sz="1800" b="0" i="0" u="none" strike="noStrike" kern="0" cap="none" spc="0" normalizeH="0" baseline="0" noProof="0" dirty="0">
                  <a:ln>
                    <a:noFill/>
                  </a:ln>
                  <a:solidFill>
                    <a:srgbClr val="FFFFFF"/>
                  </a:solidFill>
                  <a:effectLst/>
                  <a:uLnTx/>
                  <a:uFillTx/>
                  <a:latin typeface="IBM Plex Mono Medium"/>
                  <a:sym typeface="IBM Plex Mono Medium"/>
                </a:endParaRPr>
              </a:p>
              <a:p>
                <a:endParaRPr lang="en-GB" dirty="0"/>
              </a:p>
            </p:txBody>
          </p:sp>
        </mc:Choice>
        <mc:Fallback>
          <p:sp>
            <p:nvSpPr>
              <p:cNvPr id="2" name="תיבת טקסט 1">
                <a:extLst>
                  <a:ext uri="{FF2B5EF4-FFF2-40B4-BE49-F238E27FC236}">
                    <a16:creationId xmlns:a16="http://schemas.microsoft.com/office/drawing/2014/main" id="{CA9A9D6A-D5C1-441C-87C2-7BFC0649980E}"/>
                  </a:ext>
                </a:extLst>
              </p:cNvPr>
              <p:cNvSpPr txBox="1">
                <a:spLocks noRot="1" noChangeAspect="1" noMove="1" noResize="1" noEditPoints="1" noAdjustHandles="1" noChangeArrowheads="1" noChangeShapeType="1" noTextEdit="1"/>
              </p:cNvSpPr>
              <p:nvPr/>
            </p:nvSpPr>
            <p:spPr>
              <a:xfrm>
                <a:off x="5995227" y="4481940"/>
                <a:ext cx="4883893" cy="2608406"/>
              </a:xfrm>
              <a:prstGeom prst="rect">
                <a:avLst/>
              </a:prstGeom>
              <a:blipFill>
                <a:blip r:embed="rId3"/>
                <a:stretch>
                  <a:fillRect l="-374" r="-1995"/>
                </a:stretch>
              </a:blipFill>
            </p:spPr>
            <p:txBody>
              <a:bodyPr/>
              <a:lstStyle/>
              <a:p>
                <a:r>
                  <a:rPr lang="en-GB">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5" name="Google Shape;695;p25"/>
          <p:cNvSpPr txBox="1">
            <a:spLocks noGrp="1"/>
          </p:cNvSpPr>
          <p:nvPr>
            <p:ph type="title"/>
          </p:nvPr>
        </p:nvSpPr>
        <p:spPr>
          <a:prstGeom prst="rect">
            <a:avLst/>
          </a:prstGeom>
          <a:effectLst>
            <a:outerShdw blurRad="328613" dist="47625" dir="10500000" algn="bl" rotWithShape="0">
              <a:schemeClr val="accent1"/>
            </a:outerShdw>
          </a:effectLst>
        </p:spPr>
        <p:txBody>
          <a:bodyPr spcFirstLastPara="1" wrap="square" lIns="121900" tIns="121900" rIns="121900" bIns="121900" anchor="t" anchorCtr="0">
            <a:noAutofit/>
          </a:bodyPr>
          <a:lstStyle/>
          <a:p>
            <a:pPr marL="0" lvl="0" indent="0" algn="l" rtl="0">
              <a:spcBef>
                <a:spcPts val="0"/>
              </a:spcBef>
              <a:spcAft>
                <a:spcPts val="0"/>
              </a:spcAft>
              <a:buNone/>
            </a:pPr>
            <a:r>
              <a:rPr lang="en-US" dirty="0"/>
              <a:t>Crawling brief process</a:t>
            </a:r>
            <a:br>
              <a:rPr lang="en-US" dirty="0"/>
            </a:br>
            <a:endParaRPr dirty="0"/>
          </a:p>
        </p:txBody>
      </p:sp>
      <p:sp>
        <p:nvSpPr>
          <p:cNvPr id="694" name="Google Shape;694;p25"/>
          <p:cNvSpPr txBox="1">
            <a:spLocks noGrp="1"/>
          </p:cNvSpPr>
          <p:nvPr>
            <p:ph type="body" idx="3"/>
          </p:nvPr>
        </p:nvSpPr>
        <p:spPr>
          <a:xfrm>
            <a:off x="675641" y="1813774"/>
            <a:ext cx="5228901" cy="3966703"/>
          </a:xfrm>
          <a:prstGeom prst="rect">
            <a:avLst/>
          </a:prstGeom>
        </p:spPr>
        <p:txBody>
          <a:bodyPr spcFirstLastPara="1" wrap="square" lIns="121900" tIns="121900" rIns="121900" bIns="121900" anchor="t" anchorCtr="0">
            <a:noAutofit/>
          </a:bodyPr>
          <a:lstStyle/>
          <a:p>
            <a:pPr algn="l">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The Crawler runs on a list of 100 games per page , for each game </a:t>
            </a:r>
            <a:r>
              <a:rPr lang="en-US" sz="1100" dirty="0">
                <a:latin typeface="Calibri" panose="020F0502020204030204" pitchFamily="34" charset="0"/>
                <a:ea typeface="Calibri" panose="020F0502020204030204" pitchFamily="34" charset="0"/>
                <a:cs typeface="Arial" panose="020B0604020202020204" pitchFamily="34" charset="0"/>
              </a:rPr>
              <a:t>it goes</a:t>
            </a:r>
            <a:r>
              <a:rPr lang="en-US" sz="1100" dirty="0">
                <a:effectLst/>
                <a:latin typeface="Calibri" panose="020F0502020204030204" pitchFamily="34" charset="0"/>
                <a:ea typeface="Calibri" panose="020F0502020204030204" pitchFamily="34" charset="0"/>
                <a:cs typeface="Arial" panose="020B0604020202020204" pitchFamily="34" charset="0"/>
              </a:rPr>
              <a:t> over several pages :</a:t>
            </a:r>
          </a:p>
          <a:p>
            <a:pPr algn="l">
              <a:lnSpc>
                <a:spcPct val="107000"/>
              </a:lnSpc>
              <a:spcAft>
                <a:spcPts val="800"/>
              </a:spcAft>
            </a:pPr>
            <a:r>
              <a:rPr lang="en-US" sz="1100" dirty="0">
                <a:latin typeface="Calibri" panose="020F0502020204030204" pitchFamily="34" charset="0"/>
                <a:ea typeface="Calibri" panose="020F0502020204030204" pitchFamily="34" charset="0"/>
                <a:cs typeface="Arial" panose="020B0604020202020204" pitchFamily="34" charset="0"/>
              </a:rPr>
              <a:t>T</a:t>
            </a:r>
            <a:r>
              <a:rPr lang="en-US" sz="1100" dirty="0">
                <a:effectLst/>
                <a:latin typeface="Calibri" panose="020F0502020204030204" pitchFamily="34" charset="0"/>
                <a:ea typeface="Calibri" panose="020F0502020204030204" pitchFamily="34" charset="0"/>
                <a:cs typeface="Arial" panose="020B0604020202020204" pitchFamily="34" charset="0"/>
              </a:rPr>
              <a:t>he Details &amp; Credits page from which it takes attributes of the game such:</a:t>
            </a:r>
          </a:p>
          <a:p>
            <a:pPr marL="107950" indent="0" algn="l">
              <a:lnSpc>
                <a:spcPct val="107000"/>
              </a:lnSpc>
              <a:spcAft>
                <a:spcPts val="800"/>
              </a:spcAft>
              <a:buNone/>
            </a:pPr>
            <a:r>
              <a:rPr lang="en-US" sz="1100" dirty="0">
                <a:effectLst/>
                <a:latin typeface="Calibri" panose="020F0502020204030204" pitchFamily="34" charset="0"/>
                <a:ea typeface="Calibri" panose="020F0502020204030204" pitchFamily="34" charset="0"/>
                <a:cs typeface="Arial" panose="020B0604020202020204" pitchFamily="34" charset="0"/>
              </a:rPr>
              <a:t>           as Platform, </a:t>
            </a:r>
            <a:r>
              <a:rPr lang="en-US" sz="1050" dirty="0">
                <a:effectLst/>
                <a:latin typeface="Calibri" panose="020F0502020204030204" pitchFamily="34" charset="0"/>
                <a:ea typeface="Calibri" panose="020F0502020204030204" pitchFamily="34" charset="0"/>
                <a:cs typeface="Arial" panose="020B0604020202020204" pitchFamily="34" charset="0"/>
              </a:rPr>
              <a:t>Genres</a:t>
            </a:r>
            <a:r>
              <a:rPr lang="en-US" sz="1100" dirty="0">
                <a:effectLst/>
                <a:latin typeface="Calibri" panose="020F0502020204030204" pitchFamily="34" charset="0"/>
                <a:ea typeface="Calibri" panose="020F0502020204030204" pitchFamily="34" charset="0"/>
                <a:cs typeface="Arial" panose="020B0604020202020204" pitchFamily="34" charset="0"/>
              </a:rPr>
              <a:t>, Official Site, etc.</a:t>
            </a:r>
          </a:p>
          <a:p>
            <a:pPr algn="l">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The Critic reviews page where- it takes the Meta</a:t>
            </a:r>
            <a:r>
              <a:rPr lang="en-US" sz="1100" dirty="0">
                <a:latin typeface="Calibri" panose="020F0502020204030204" pitchFamily="34" charset="0"/>
                <a:ea typeface="Calibri" panose="020F0502020204030204" pitchFamily="34" charset="0"/>
                <a:cs typeface="Arial" panose="020B0604020202020204" pitchFamily="34" charset="0"/>
              </a:rPr>
              <a:t>score</a:t>
            </a:r>
            <a:r>
              <a:rPr lang="en-US" sz="1100" dirty="0">
                <a:effectLst/>
                <a:latin typeface="Calibri" panose="020F0502020204030204" pitchFamily="34" charset="0"/>
                <a:ea typeface="Calibri" panose="020F0502020204030204" pitchFamily="34" charset="0"/>
                <a:cs typeface="Arial" panose="020B0604020202020204" pitchFamily="34" charset="0"/>
              </a:rPr>
              <a:t>, the number of critics and the amount of each kind of reviews – positive negative and mixed positives.</a:t>
            </a:r>
          </a:p>
          <a:p>
            <a:pPr algn="l">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User reviews page where it takes the User Score ,the number and quantity of votes - negative and mixed positive.</a:t>
            </a:r>
          </a:p>
          <a:p>
            <a:pPr algn="l">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On the page of the game itself takes its list of awards and ratings.</a:t>
            </a:r>
          </a:p>
          <a:p>
            <a:pPr algn="l">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And so on for 191 pages, each of which has 100 games</a:t>
            </a:r>
            <a:r>
              <a:rPr lang="he-IL" sz="1100" dirty="0">
                <a:effectLst/>
                <a:latin typeface="Calibri" panose="020F0502020204030204" pitchFamily="34" charset="0"/>
                <a:ea typeface="Calibri" panose="020F0502020204030204" pitchFamily="34"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We force the  Crawler to sleep in between the Get requests because the site blocked us many times due to a lot of requests (very, very many times ) .</a:t>
            </a:r>
          </a:p>
          <a:p>
            <a:pPr marL="0" lvl="0" indent="0" algn="r">
              <a:spcBef>
                <a:spcPts val="0"/>
              </a:spcBef>
              <a:spcAft>
                <a:spcPts val="2100"/>
              </a:spcAft>
              <a:buNone/>
            </a:pPr>
            <a:endParaRPr lang="en-US" sz="1200" dirty="0"/>
          </a:p>
        </p:txBody>
      </p:sp>
      <p:pic>
        <p:nvPicPr>
          <p:cNvPr id="33" name="תמונה 32">
            <a:extLst>
              <a:ext uri="{FF2B5EF4-FFF2-40B4-BE49-F238E27FC236}">
                <a16:creationId xmlns:a16="http://schemas.microsoft.com/office/drawing/2014/main" id="{58F506C7-DF28-4483-A8C3-8919FF236C80}"/>
              </a:ext>
            </a:extLst>
          </p:cNvPr>
          <p:cNvPicPr>
            <a:picLocks noChangeAspect="1"/>
          </p:cNvPicPr>
          <p:nvPr/>
        </p:nvPicPr>
        <p:blipFill>
          <a:blip r:embed="rId3"/>
          <a:stretch>
            <a:fillRect/>
          </a:stretch>
        </p:blipFill>
        <p:spPr>
          <a:xfrm>
            <a:off x="6464144" y="1729627"/>
            <a:ext cx="4780506" cy="1428832"/>
          </a:xfrm>
          <a:prstGeom prst="rect">
            <a:avLst/>
          </a:prstGeom>
        </p:spPr>
      </p:pic>
      <p:pic>
        <p:nvPicPr>
          <p:cNvPr id="35" name="תמונה 34">
            <a:extLst>
              <a:ext uri="{FF2B5EF4-FFF2-40B4-BE49-F238E27FC236}">
                <a16:creationId xmlns:a16="http://schemas.microsoft.com/office/drawing/2014/main" id="{BD21C2A0-54C6-4D06-8787-0BF4F6A410D2}"/>
              </a:ext>
            </a:extLst>
          </p:cNvPr>
          <p:cNvPicPr>
            <a:picLocks noChangeAspect="1"/>
          </p:cNvPicPr>
          <p:nvPr/>
        </p:nvPicPr>
        <p:blipFill>
          <a:blip r:embed="rId4"/>
          <a:stretch>
            <a:fillRect/>
          </a:stretch>
        </p:blipFill>
        <p:spPr>
          <a:xfrm>
            <a:off x="6464145" y="5177883"/>
            <a:ext cx="5052212" cy="840791"/>
          </a:xfrm>
          <a:prstGeom prst="rect">
            <a:avLst/>
          </a:prstGeom>
        </p:spPr>
      </p:pic>
      <p:pic>
        <p:nvPicPr>
          <p:cNvPr id="39" name="תמונה 38">
            <a:extLst>
              <a:ext uri="{FF2B5EF4-FFF2-40B4-BE49-F238E27FC236}">
                <a16:creationId xmlns:a16="http://schemas.microsoft.com/office/drawing/2014/main" id="{8B33EEA5-A4C0-4387-A6DC-39B290A52E85}"/>
              </a:ext>
            </a:extLst>
          </p:cNvPr>
          <p:cNvPicPr>
            <a:picLocks noChangeAspect="1"/>
          </p:cNvPicPr>
          <p:nvPr/>
        </p:nvPicPr>
        <p:blipFill>
          <a:blip r:embed="rId5"/>
          <a:stretch>
            <a:fillRect/>
          </a:stretch>
        </p:blipFill>
        <p:spPr>
          <a:xfrm>
            <a:off x="6464145" y="6018673"/>
            <a:ext cx="4960799" cy="717901"/>
          </a:xfrm>
          <a:prstGeom prst="rect">
            <a:avLst/>
          </a:prstGeom>
        </p:spPr>
      </p:pic>
      <p:pic>
        <p:nvPicPr>
          <p:cNvPr id="41" name="תמונה 40">
            <a:extLst>
              <a:ext uri="{FF2B5EF4-FFF2-40B4-BE49-F238E27FC236}">
                <a16:creationId xmlns:a16="http://schemas.microsoft.com/office/drawing/2014/main" id="{FACA9308-6DB5-468A-B0F0-CC035F8BE62C}"/>
              </a:ext>
            </a:extLst>
          </p:cNvPr>
          <p:cNvPicPr>
            <a:picLocks noChangeAspect="1"/>
          </p:cNvPicPr>
          <p:nvPr/>
        </p:nvPicPr>
        <p:blipFill>
          <a:blip r:embed="rId6"/>
          <a:stretch>
            <a:fillRect/>
          </a:stretch>
        </p:blipFill>
        <p:spPr>
          <a:xfrm>
            <a:off x="6464144" y="3224957"/>
            <a:ext cx="5052213" cy="2028807"/>
          </a:xfrm>
          <a:prstGeom prst="rect">
            <a:avLst/>
          </a:prstGeom>
        </p:spPr>
      </p:pic>
      <p:sp>
        <p:nvSpPr>
          <p:cNvPr id="15" name="Google Shape;1010;p41">
            <a:extLst>
              <a:ext uri="{FF2B5EF4-FFF2-40B4-BE49-F238E27FC236}">
                <a16:creationId xmlns:a16="http://schemas.microsoft.com/office/drawing/2014/main" id="{BC51FB23-8EE2-47CE-8E91-E61C577F18FE}"/>
              </a:ext>
            </a:extLst>
          </p:cNvPr>
          <p:cNvSpPr/>
          <p:nvPr/>
        </p:nvSpPr>
        <p:spPr>
          <a:xfrm>
            <a:off x="429684" y="1813775"/>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accent2"/>
          </a:solidFill>
          <a:ln>
            <a:noFill/>
          </a:ln>
          <a:effectLst>
            <a:outerShdw blurRad="1016000" dist="76200" sx="114000" sy="114000" algn="ctr" rotWithShape="0">
              <a:schemeClr val="accent2"/>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Font typeface="Arial"/>
              <a:buNone/>
            </a:pP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0"/>
          <p:cNvSpPr txBox="1">
            <a:spLocks noGrp="1"/>
          </p:cNvSpPr>
          <p:nvPr>
            <p:ph type="title"/>
          </p:nvPr>
        </p:nvSpPr>
        <p:spPr>
          <a:xfrm>
            <a:off x="-1027828" y="1427490"/>
            <a:ext cx="9073627" cy="2041716"/>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dirty="0"/>
              <a:t>2|Data</a:t>
            </a:r>
            <a:br>
              <a:rPr lang="en-US" dirty="0"/>
            </a:br>
            <a:r>
              <a:rPr lang="en-US" dirty="0"/>
              <a:t>      Handling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alpha val="79000"/>
                <a:lumMod val="86000"/>
              </a:schemeClr>
            </a:gs>
            <a:gs pos="71000">
              <a:schemeClr val="accent4"/>
            </a:gs>
            <a:gs pos="79000">
              <a:schemeClr val="accent4"/>
            </a:gs>
            <a:gs pos="100000">
              <a:schemeClr val="accent4"/>
            </a:gs>
          </a:gsLst>
          <a:path path="rect">
            <a:fillToRect l="100000" t="100000"/>
          </a:path>
          <a:tileRect r="-100000" b="-100000"/>
        </a:gradFill>
        <a:effectLst/>
      </p:bgPr>
    </p:bg>
    <p:spTree>
      <p:nvGrpSpPr>
        <p:cNvPr id="1" name="Shape 706"/>
        <p:cNvGrpSpPr/>
        <p:nvPr/>
      </p:nvGrpSpPr>
      <p:grpSpPr>
        <a:xfrm>
          <a:off x="0" y="0"/>
          <a:ext cx="0" cy="0"/>
          <a:chOff x="0" y="0"/>
          <a:chExt cx="0" cy="0"/>
        </a:xfrm>
      </p:grpSpPr>
      <p:sp>
        <p:nvSpPr>
          <p:cNvPr id="709" name="Google Shape;709;p27"/>
          <p:cNvSpPr txBox="1">
            <a:spLocks noGrp="1"/>
          </p:cNvSpPr>
          <p:nvPr>
            <p:ph type="body" idx="3"/>
          </p:nvPr>
        </p:nvSpPr>
        <p:spPr>
          <a:xfrm>
            <a:off x="303987" y="691197"/>
            <a:ext cx="4960800" cy="3118500"/>
          </a:xfrm>
          <a:prstGeom prst="rect">
            <a:avLst/>
          </a:prstGeom>
        </p:spPr>
        <p:txBody>
          <a:bodyPr spcFirstLastPara="1" wrap="square" lIns="121900" tIns="121900" rIns="121900" bIns="121900" anchor="t" anchorCtr="0">
            <a:noAutofit/>
          </a:bodyPr>
          <a:lstStyle/>
          <a:p>
            <a:pPr marL="0" indent="0">
              <a:spcBef>
                <a:spcPts val="2100"/>
              </a:spcBef>
              <a:spcAft>
                <a:spcPts val="2100"/>
              </a:spcAft>
              <a:buNone/>
            </a:pPr>
            <a:r>
              <a:rPr lang="en-US" sz="1000" dirty="0">
                <a:effectLst/>
                <a:latin typeface="Segoe UI Web (West European)"/>
              </a:rPr>
              <a:t>The  first observation </a:t>
            </a:r>
            <a:r>
              <a:rPr lang="en-US" sz="1000" dirty="0">
                <a:latin typeface="Segoe UI Web (West European)"/>
              </a:rPr>
              <a:t>of </a:t>
            </a:r>
            <a:r>
              <a:rPr lang="en-US" sz="1000" dirty="0">
                <a:effectLst/>
                <a:latin typeface="Segoe UI Web (West European)"/>
              </a:rPr>
              <a:t>the data arises several points:</a:t>
            </a:r>
            <a:br>
              <a:rPr lang="en-US" sz="1000" dirty="0">
                <a:effectLst/>
                <a:latin typeface="Segoe UI Web (West European)"/>
              </a:rPr>
            </a:br>
            <a:r>
              <a:rPr lang="en-US" sz="1000" dirty="0">
                <a:effectLst/>
                <a:latin typeface="Segoe UI Web (West European)"/>
              </a:rPr>
              <a:t> Large number of missing values, Irrelevant columns  wrong Format of some data like release date.</a:t>
            </a:r>
            <a:br>
              <a:rPr lang="en-US" sz="1000" dirty="0">
                <a:latin typeface="Segoe UI Web (West European)"/>
              </a:rPr>
            </a:br>
            <a:r>
              <a:rPr lang="en-US" sz="1000" dirty="0">
                <a:latin typeface="Segoe UI Web (West European)"/>
              </a:rPr>
              <a:t>1. </a:t>
            </a:r>
            <a:r>
              <a:rPr lang="en-US" sz="1100" dirty="0">
                <a:effectLst/>
                <a:latin typeface="Calibri" panose="020F0502020204030204" pitchFamily="34" charset="0"/>
                <a:ea typeface="Calibri" panose="020F0502020204030204" pitchFamily="34" charset="0"/>
                <a:cs typeface="Arial" panose="020B0604020202020204" pitchFamily="34" charset="0"/>
              </a:rPr>
              <a:t>After an examination we found out that columns which have over then 12000 missing values are columns that we have no use for anyway and do not contribute to our analysis.  As a conclusion , we decided drop them.</a:t>
            </a:r>
            <a:endParaRPr lang="en-US" sz="700" dirty="0">
              <a:effectLst/>
              <a:latin typeface="Segoe UI Web (West European)"/>
            </a:endParaRPr>
          </a:p>
          <a:p>
            <a:pPr marL="0" lvl="0" indent="0" algn="l" rtl="0">
              <a:spcBef>
                <a:spcPts val="2100"/>
              </a:spcBef>
              <a:spcAft>
                <a:spcPts val="2100"/>
              </a:spcAft>
              <a:buNone/>
            </a:pPr>
            <a:endParaRPr sz="1050" dirty="0"/>
          </a:p>
        </p:txBody>
      </p:sp>
      <p:sp>
        <p:nvSpPr>
          <p:cNvPr id="710" name="Google Shape;710;p27"/>
          <p:cNvSpPr txBox="1">
            <a:spLocks noGrp="1"/>
          </p:cNvSpPr>
          <p:nvPr>
            <p:ph type="subTitle" idx="1"/>
          </p:nvPr>
        </p:nvSpPr>
        <p:spPr>
          <a:xfrm>
            <a:off x="396376" y="496540"/>
            <a:ext cx="49611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solidFill>
                  <a:schemeClr val="bg1"/>
                </a:solidFill>
              </a:rPr>
              <a:t>Cleaning Phase </a:t>
            </a:r>
            <a:endParaRPr dirty="0">
              <a:solidFill>
                <a:schemeClr val="bg1"/>
              </a:solidFill>
            </a:endParaRPr>
          </a:p>
        </p:txBody>
      </p:sp>
      <p:pic>
        <p:nvPicPr>
          <p:cNvPr id="9" name="תמונה 8">
            <a:extLst>
              <a:ext uri="{FF2B5EF4-FFF2-40B4-BE49-F238E27FC236}">
                <a16:creationId xmlns:a16="http://schemas.microsoft.com/office/drawing/2014/main" id="{D5764017-ED86-4B35-8679-340E5574B270}"/>
              </a:ext>
            </a:extLst>
          </p:cNvPr>
          <p:cNvPicPr>
            <a:picLocks noChangeAspect="1"/>
          </p:cNvPicPr>
          <p:nvPr/>
        </p:nvPicPr>
        <p:blipFill>
          <a:blip r:embed="rId3"/>
          <a:stretch>
            <a:fillRect/>
          </a:stretch>
        </p:blipFill>
        <p:spPr>
          <a:xfrm>
            <a:off x="139594" y="2830743"/>
            <a:ext cx="3922035" cy="3255208"/>
          </a:xfrm>
          <a:prstGeom prst="rect">
            <a:avLst/>
          </a:prstGeom>
        </p:spPr>
      </p:pic>
      <p:pic>
        <p:nvPicPr>
          <p:cNvPr id="18" name="תמונה 17">
            <a:extLst>
              <a:ext uri="{FF2B5EF4-FFF2-40B4-BE49-F238E27FC236}">
                <a16:creationId xmlns:a16="http://schemas.microsoft.com/office/drawing/2014/main" id="{9CC80CC6-167E-484C-89AC-B169761F96DA}"/>
              </a:ext>
            </a:extLst>
          </p:cNvPr>
          <p:cNvPicPr>
            <a:picLocks noChangeAspect="1"/>
          </p:cNvPicPr>
          <p:nvPr/>
        </p:nvPicPr>
        <p:blipFill>
          <a:blip r:embed="rId4"/>
          <a:stretch>
            <a:fillRect/>
          </a:stretch>
        </p:blipFill>
        <p:spPr>
          <a:xfrm>
            <a:off x="4226022" y="2830743"/>
            <a:ext cx="2417091" cy="3352536"/>
          </a:xfrm>
          <a:prstGeom prst="rect">
            <a:avLst/>
          </a:prstGeom>
        </p:spPr>
      </p:pic>
      <p:sp>
        <p:nvSpPr>
          <p:cNvPr id="27" name="תיבת טקסט 26">
            <a:extLst>
              <a:ext uri="{FF2B5EF4-FFF2-40B4-BE49-F238E27FC236}">
                <a16:creationId xmlns:a16="http://schemas.microsoft.com/office/drawing/2014/main" id="{BBB08063-DF62-4519-AAC5-B9DF695B324A}"/>
              </a:ext>
            </a:extLst>
          </p:cNvPr>
          <p:cNvSpPr txBox="1"/>
          <p:nvPr/>
        </p:nvSpPr>
        <p:spPr>
          <a:xfrm>
            <a:off x="6219569" y="881639"/>
            <a:ext cx="4960800" cy="738664"/>
          </a:xfrm>
          <a:prstGeom prst="rect">
            <a:avLst/>
          </a:prstGeom>
          <a:noFill/>
        </p:spPr>
        <p:txBody>
          <a:bodyPr wrap="square" rtlCol="1">
            <a:spAutoFit/>
          </a:bodyPr>
          <a:lstStyle/>
          <a:p>
            <a:r>
              <a:rPr lang="en-US" dirty="0">
                <a:solidFill>
                  <a:schemeClr val="bg1"/>
                </a:solidFill>
              </a:rPr>
              <a:t>After the first cleaning we saw that most of the columns are objects Type – even the columns which suppose to be numeric. Hence, we convert them to proper type</a:t>
            </a:r>
            <a:endParaRPr lang="he-IL" dirty="0">
              <a:solidFill>
                <a:schemeClr val="bg1"/>
              </a:solidFill>
            </a:endParaRPr>
          </a:p>
        </p:txBody>
      </p:sp>
      <p:pic>
        <p:nvPicPr>
          <p:cNvPr id="29" name="תמונה 28">
            <a:extLst>
              <a:ext uri="{FF2B5EF4-FFF2-40B4-BE49-F238E27FC236}">
                <a16:creationId xmlns:a16="http://schemas.microsoft.com/office/drawing/2014/main" id="{D3C42331-0D75-4E23-8107-79F6C8C09EEE}"/>
              </a:ext>
            </a:extLst>
          </p:cNvPr>
          <p:cNvPicPr>
            <a:picLocks noChangeAspect="1"/>
          </p:cNvPicPr>
          <p:nvPr/>
        </p:nvPicPr>
        <p:blipFill>
          <a:blip r:embed="rId5"/>
          <a:stretch>
            <a:fillRect/>
          </a:stretch>
        </p:blipFill>
        <p:spPr>
          <a:xfrm>
            <a:off x="6927215" y="1765480"/>
            <a:ext cx="4819942" cy="4088433"/>
          </a:xfrm>
          <a:prstGeom prst="rect">
            <a:avLst/>
          </a:prstGeom>
        </p:spPr>
      </p:pic>
      <p:pic>
        <p:nvPicPr>
          <p:cNvPr id="3" name="תמונה 2">
            <a:extLst>
              <a:ext uri="{FF2B5EF4-FFF2-40B4-BE49-F238E27FC236}">
                <a16:creationId xmlns:a16="http://schemas.microsoft.com/office/drawing/2014/main" id="{78D31934-CA9C-4D11-8068-63DC5D572997}"/>
              </a:ext>
            </a:extLst>
          </p:cNvPr>
          <p:cNvPicPr>
            <a:picLocks noChangeAspect="1"/>
          </p:cNvPicPr>
          <p:nvPr/>
        </p:nvPicPr>
        <p:blipFill>
          <a:blip r:embed="rId6"/>
          <a:stretch>
            <a:fillRect/>
          </a:stretch>
        </p:blipFill>
        <p:spPr>
          <a:xfrm>
            <a:off x="139594" y="2175250"/>
            <a:ext cx="4645520" cy="5103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3" name="כותרת משנה 2">
            <a:extLst>
              <a:ext uri="{FF2B5EF4-FFF2-40B4-BE49-F238E27FC236}">
                <a16:creationId xmlns:a16="http://schemas.microsoft.com/office/drawing/2014/main" id="{089CE831-433D-49E0-8B3D-22FB831B7420}"/>
              </a:ext>
            </a:extLst>
          </p:cNvPr>
          <p:cNvSpPr>
            <a:spLocks noGrp="1"/>
          </p:cNvSpPr>
          <p:nvPr>
            <p:ph type="subTitle" idx="1"/>
          </p:nvPr>
        </p:nvSpPr>
        <p:spPr>
          <a:xfrm>
            <a:off x="977798" y="28677"/>
            <a:ext cx="8027421" cy="1805761"/>
          </a:xfrm>
        </p:spPr>
        <p:txBody>
          <a:bodyPr/>
          <a:lstStyle/>
          <a:p>
            <a:r>
              <a:rPr lang="en" sz="2000" dirty="0"/>
              <a:t>Handling Nessecry Missing Data</a:t>
            </a:r>
            <a:endParaRPr lang="en-US" sz="1100" dirty="0">
              <a:effectLst/>
              <a:latin typeface="Segoe UI Web (West European)"/>
            </a:endParaRPr>
          </a:p>
          <a:p>
            <a:r>
              <a:rPr lang="en-GB" sz="1100" dirty="0">
                <a:effectLst/>
                <a:latin typeface="Segoe UI Web (West European)"/>
              </a:rPr>
              <a:t>Filling missing values by column mean for numeric columns or by a predefined value for categorical columns.</a:t>
            </a:r>
            <a:endParaRPr lang="he-IL" sz="1100" dirty="0"/>
          </a:p>
        </p:txBody>
      </p:sp>
      <p:pic>
        <p:nvPicPr>
          <p:cNvPr id="4" name="תמונה 3">
            <a:extLst>
              <a:ext uri="{FF2B5EF4-FFF2-40B4-BE49-F238E27FC236}">
                <a16:creationId xmlns:a16="http://schemas.microsoft.com/office/drawing/2014/main" id="{B1466B20-219C-48C3-B9C5-4181FB0947F8}"/>
              </a:ext>
            </a:extLst>
          </p:cNvPr>
          <p:cNvPicPr>
            <a:picLocks noChangeAspect="1"/>
          </p:cNvPicPr>
          <p:nvPr/>
        </p:nvPicPr>
        <p:blipFill>
          <a:blip r:embed="rId3"/>
          <a:stretch>
            <a:fillRect/>
          </a:stretch>
        </p:blipFill>
        <p:spPr>
          <a:xfrm>
            <a:off x="1135563" y="697154"/>
            <a:ext cx="4973622" cy="1226795"/>
          </a:xfrm>
          <a:prstGeom prst="rect">
            <a:avLst/>
          </a:prstGeom>
        </p:spPr>
      </p:pic>
      <p:pic>
        <p:nvPicPr>
          <p:cNvPr id="6" name="תמונה 5">
            <a:extLst>
              <a:ext uri="{FF2B5EF4-FFF2-40B4-BE49-F238E27FC236}">
                <a16:creationId xmlns:a16="http://schemas.microsoft.com/office/drawing/2014/main" id="{75B8224A-370C-406D-9680-138A555CCE91}"/>
              </a:ext>
            </a:extLst>
          </p:cNvPr>
          <p:cNvPicPr>
            <a:picLocks noChangeAspect="1"/>
          </p:cNvPicPr>
          <p:nvPr/>
        </p:nvPicPr>
        <p:blipFill>
          <a:blip r:embed="rId4"/>
          <a:stretch>
            <a:fillRect/>
          </a:stretch>
        </p:blipFill>
        <p:spPr>
          <a:xfrm>
            <a:off x="85442" y="4391625"/>
            <a:ext cx="4041282" cy="1110794"/>
          </a:xfrm>
          <a:prstGeom prst="rect">
            <a:avLst/>
          </a:prstGeom>
        </p:spPr>
      </p:pic>
      <p:pic>
        <p:nvPicPr>
          <p:cNvPr id="8" name="תמונה 7">
            <a:extLst>
              <a:ext uri="{FF2B5EF4-FFF2-40B4-BE49-F238E27FC236}">
                <a16:creationId xmlns:a16="http://schemas.microsoft.com/office/drawing/2014/main" id="{6C3FACD2-2862-41AD-8B9E-9942111176DF}"/>
              </a:ext>
            </a:extLst>
          </p:cNvPr>
          <p:cNvPicPr>
            <a:picLocks noChangeAspect="1"/>
          </p:cNvPicPr>
          <p:nvPr/>
        </p:nvPicPr>
        <p:blipFill>
          <a:blip r:embed="rId5"/>
          <a:stretch>
            <a:fillRect/>
          </a:stretch>
        </p:blipFill>
        <p:spPr>
          <a:xfrm>
            <a:off x="4328466" y="5126925"/>
            <a:ext cx="4438745" cy="1193594"/>
          </a:xfrm>
          <a:prstGeom prst="rect">
            <a:avLst/>
          </a:prstGeom>
        </p:spPr>
      </p:pic>
      <p:pic>
        <p:nvPicPr>
          <p:cNvPr id="10" name="תמונה 9">
            <a:extLst>
              <a:ext uri="{FF2B5EF4-FFF2-40B4-BE49-F238E27FC236}">
                <a16:creationId xmlns:a16="http://schemas.microsoft.com/office/drawing/2014/main" id="{D2D21C78-05F9-42E3-82EB-F80A3A10F4BD}"/>
              </a:ext>
            </a:extLst>
          </p:cNvPr>
          <p:cNvPicPr>
            <a:picLocks noChangeAspect="1"/>
          </p:cNvPicPr>
          <p:nvPr/>
        </p:nvPicPr>
        <p:blipFill>
          <a:blip r:embed="rId6"/>
          <a:stretch>
            <a:fillRect/>
          </a:stretch>
        </p:blipFill>
        <p:spPr>
          <a:xfrm>
            <a:off x="8850757" y="3800038"/>
            <a:ext cx="3341243" cy="1270552"/>
          </a:xfrm>
          <a:prstGeom prst="rect">
            <a:avLst/>
          </a:prstGeom>
        </p:spPr>
      </p:pic>
      <p:sp>
        <p:nvSpPr>
          <p:cNvPr id="12" name="תיבת טקסט 11">
            <a:extLst>
              <a:ext uri="{FF2B5EF4-FFF2-40B4-BE49-F238E27FC236}">
                <a16:creationId xmlns:a16="http://schemas.microsoft.com/office/drawing/2014/main" id="{C338E4AB-F788-47DB-8C22-B0E1A55A2CC1}"/>
              </a:ext>
            </a:extLst>
          </p:cNvPr>
          <p:cNvSpPr txBox="1"/>
          <p:nvPr/>
        </p:nvSpPr>
        <p:spPr>
          <a:xfrm>
            <a:off x="31230" y="2020870"/>
            <a:ext cx="8179990" cy="707886"/>
          </a:xfrm>
          <a:prstGeom prst="rect">
            <a:avLst/>
          </a:prstGeom>
          <a:noFill/>
        </p:spPr>
        <p:txBody>
          <a:bodyPr wrap="square" rtlCol="0">
            <a:spAutoFit/>
          </a:bodyPr>
          <a:lstStyle/>
          <a:p>
            <a:r>
              <a:rPr lang="en-GB" sz="2000" b="1" dirty="0">
                <a:solidFill>
                  <a:srgbClr val="FFFFFF"/>
                </a:solidFill>
                <a:latin typeface="Segoe UI Web (West European)"/>
                <a:sym typeface="IBM Plex Mono Medium"/>
              </a:rPr>
              <a:t>Adding new categorial columns to help us with visualizing our data better and to help our machine learning process.  </a:t>
            </a:r>
            <a:endParaRPr lang="en-GB" sz="2800" dirty="0"/>
          </a:p>
        </p:txBody>
      </p:sp>
      <p:sp>
        <p:nvSpPr>
          <p:cNvPr id="13" name="תיבת טקסט 12">
            <a:extLst>
              <a:ext uri="{FF2B5EF4-FFF2-40B4-BE49-F238E27FC236}">
                <a16:creationId xmlns:a16="http://schemas.microsoft.com/office/drawing/2014/main" id="{D335D184-F74F-4386-AEF2-97C41438CD00}"/>
              </a:ext>
            </a:extLst>
          </p:cNvPr>
          <p:cNvSpPr txBox="1"/>
          <p:nvPr/>
        </p:nvSpPr>
        <p:spPr>
          <a:xfrm>
            <a:off x="8767211" y="3065371"/>
            <a:ext cx="2908619" cy="600164"/>
          </a:xfrm>
          <a:prstGeom prst="rect">
            <a:avLst/>
          </a:prstGeom>
          <a:noFill/>
        </p:spPr>
        <p:txBody>
          <a:bodyPr wrap="square" rtlCol="0">
            <a:spAutoFit/>
          </a:bodyPr>
          <a:lstStyle/>
          <a:p>
            <a:r>
              <a:rPr lang="en-GB" sz="1100" b="1" dirty="0">
                <a:solidFill>
                  <a:srgbClr val="FFFFFF"/>
                </a:solidFill>
                <a:latin typeface="Segoe UI Web (West European)"/>
                <a:sym typeface="IBM Plex Mono Medium"/>
              </a:rPr>
              <a:t>MainGenere column : representing the games main genre instead of a list of genres. </a:t>
            </a:r>
            <a:endParaRPr lang="en-GB" sz="1100" dirty="0"/>
          </a:p>
        </p:txBody>
      </p:sp>
      <p:sp>
        <p:nvSpPr>
          <p:cNvPr id="14" name="תיבת טקסט 13">
            <a:extLst>
              <a:ext uri="{FF2B5EF4-FFF2-40B4-BE49-F238E27FC236}">
                <a16:creationId xmlns:a16="http://schemas.microsoft.com/office/drawing/2014/main" id="{B0CDB0A2-5178-4EBE-8DCD-E50819A24C25}"/>
              </a:ext>
            </a:extLst>
          </p:cNvPr>
          <p:cNvSpPr txBox="1"/>
          <p:nvPr/>
        </p:nvSpPr>
        <p:spPr>
          <a:xfrm>
            <a:off x="31230" y="3429000"/>
            <a:ext cx="3433379" cy="938719"/>
          </a:xfrm>
          <a:prstGeom prst="rect">
            <a:avLst/>
          </a:prstGeom>
          <a:noFill/>
        </p:spPr>
        <p:txBody>
          <a:bodyPr wrap="square" rtlCol="0">
            <a:spAutoFit/>
          </a:bodyPr>
          <a:lstStyle/>
          <a:p>
            <a:r>
              <a:rPr lang="en-GB" sz="1100" b="1" dirty="0">
                <a:solidFill>
                  <a:srgbClr val="FFFFFF"/>
                </a:solidFill>
                <a:latin typeface="Segoe UI Web (West European)"/>
                <a:sym typeface="IBM Plex Mono Medium"/>
              </a:rPr>
              <a:t>Creates a new column to indicate whether the game has won a first place award/ranking prize.</a:t>
            </a:r>
            <a:br>
              <a:rPr lang="en-GB" sz="1100" b="1" dirty="0">
                <a:solidFill>
                  <a:srgbClr val="FFFFFF"/>
                </a:solidFill>
                <a:latin typeface="Segoe UI Web (West European)"/>
                <a:sym typeface="IBM Plex Mono Medium"/>
              </a:rPr>
            </a:br>
            <a:r>
              <a:rPr lang="en-GB" sz="1100" b="1" dirty="0">
                <a:solidFill>
                  <a:srgbClr val="FFFFFF"/>
                </a:solidFill>
                <a:latin typeface="Segoe UI Web (West European)"/>
                <a:sym typeface="IBM Plex Mono Medium"/>
              </a:rPr>
              <a:t>In order to check later whether there is a relationship or influence on the quality of the review and the final score .  </a:t>
            </a:r>
            <a:endParaRPr lang="en-GB" sz="1100" dirty="0"/>
          </a:p>
        </p:txBody>
      </p:sp>
      <p:sp>
        <p:nvSpPr>
          <p:cNvPr id="15" name="תיבת טקסט 14">
            <a:extLst>
              <a:ext uri="{FF2B5EF4-FFF2-40B4-BE49-F238E27FC236}">
                <a16:creationId xmlns:a16="http://schemas.microsoft.com/office/drawing/2014/main" id="{54DB7F74-8C30-4553-BAC0-76DE35D58611}"/>
              </a:ext>
            </a:extLst>
          </p:cNvPr>
          <p:cNvSpPr txBox="1"/>
          <p:nvPr/>
        </p:nvSpPr>
        <p:spPr>
          <a:xfrm>
            <a:off x="4514660" y="3962594"/>
            <a:ext cx="2873520" cy="1107996"/>
          </a:xfrm>
          <a:prstGeom prst="rect">
            <a:avLst/>
          </a:prstGeom>
          <a:noFill/>
        </p:spPr>
        <p:txBody>
          <a:bodyPr wrap="square" rtlCol="0">
            <a:spAutoFit/>
          </a:bodyPr>
          <a:lstStyle/>
          <a:p>
            <a:r>
              <a:rPr lang="en-GB" sz="1100" b="1" dirty="0">
                <a:solidFill>
                  <a:srgbClr val="FFFFFF"/>
                </a:solidFill>
                <a:latin typeface="Segoe UI Web (West European)"/>
                <a:sym typeface="IBM Plex Mono Medium"/>
              </a:rPr>
              <a:t>We created a new column : “ReleaseSeason” </a:t>
            </a:r>
          </a:p>
          <a:p>
            <a:r>
              <a:rPr lang="en-GB" sz="1100" b="1" dirty="0">
                <a:solidFill>
                  <a:srgbClr val="FFFFFF"/>
                </a:solidFill>
                <a:latin typeface="Segoe UI Web (West European)"/>
                <a:sym typeface="IBM Plex Mono Medium"/>
              </a:rPr>
              <a:t>which indicates the season of which the game was released ,</a:t>
            </a:r>
          </a:p>
          <a:p>
            <a:r>
              <a:rPr lang="en-GB" sz="1100" b="1" dirty="0">
                <a:solidFill>
                  <a:srgbClr val="FFFFFF"/>
                </a:solidFill>
                <a:latin typeface="Segoe UI Web (West European)"/>
                <a:sym typeface="IBM Plex Mono Medium"/>
              </a:rPr>
              <a:t>To see if there’s an impact of the release season on the score and reviews.</a:t>
            </a:r>
            <a:endParaRPr lang="en-GB" sz="1100" dirty="0"/>
          </a:p>
        </p:txBody>
      </p:sp>
      <p:pic>
        <p:nvPicPr>
          <p:cNvPr id="17" name="תמונה 16">
            <a:extLst>
              <a:ext uri="{FF2B5EF4-FFF2-40B4-BE49-F238E27FC236}">
                <a16:creationId xmlns:a16="http://schemas.microsoft.com/office/drawing/2014/main" id="{7A1A523B-5D66-4643-ABFF-1334401D50A5}"/>
              </a:ext>
            </a:extLst>
          </p:cNvPr>
          <p:cNvPicPr>
            <a:picLocks noChangeAspect="1"/>
          </p:cNvPicPr>
          <p:nvPr/>
        </p:nvPicPr>
        <p:blipFill>
          <a:blip r:embed="rId7"/>
          <a:stretch>
            <a:fillRect/>
          </a:stretch>
        </p:blipFill>
        <p:spPr>
          <a:xfrm>
            <a:off x="8559410" y="571007"/>
            <a:ext cx="1662110" cy="22726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0"/>
          <p:cNvSpPr txBox="1">
            <a:spLocks noGrp="1"/>
          </p:cNvSpPr>
          <p:nvPr>
            <p:ph type="title"/>
          </p:nvPr>
        </p:nvSpPr>
        <p:spPr>
          <a:xfrm>
            <a:off x="548250" y="1510200"/>
            <a:ext cx="6808139" cy="1702557"/>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dirty="0"/>
              <a:t>3|EDA</a:t>
            </a:r>
          </a:p>
        </p:txBody>
      </p:sp>
    </p:spTree>
    <p:extLst>
      <p:ext uri="{BB962C8B-B14F-4D97-AF65-F5344CB8AC3E}">
        <p14:creationId xmlns:p14="http://schemas.microsoft.com/office/powerpoint/2010/main" val="1207888267"/>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E653BA"/>
      </a:accent1>
      <a:accent2>
        <a:srgbClr val="15D5FA"/>
      </a:accent2>
      <a:accent3>
        <a:srgbClr val="001B65"/>
      </a:accent3>
      <a:accent4>
        <a:srgbClr val="00092D"/>
      </a:accent4>
      <a:accent5>
        <a:srgbClr val="444444"/>
      </a:accent5>
      <a:accent6>
        <a:srgbClr val="0000FF"/>
      </a:accent6>
      <a:hlink>
        <a:srgbClr val="15D5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1287</Words>
  <Application>Microsoft Office PowerPoint</Application>
  <PresentationFormat>מסך רחב</PresentationFormat>
  <Paragraphs>101</Paragraphs>
  <Slides>21</Slides>
  <Notes>20</Notes>
  <HiddenSlides>0</HiddenSlides>
  <MMClips>0</MMClips>
  <ScaleCrop>false</ScaleCrop>
  <HeadingPairs>
    <vt:vector size="6" baseType="variant">
      <vt:variant>
        <vt:lpstr>גופנים בשימוש</vt:lpstr>
      </vt:variant>
      <vt:variant>
        <vt:i4>13</vt:i4>
      </vt:variant>
      <vt:variant>
        <vt:lpstr>ערכת נושא</vt:lpstr>
      </vt:variant>
      <vt:variant>
        <vt:i4>1</vt:i4>
      </vt:variant>
      <vt:variant>
        <vt:lpstr>כותרות שקופיות</vt:lpstr>
      </vt:variant>
      <vt:variant>
        <vt:i4>21</vt:i4>
      </vt:variant>
    </vt:vector>
  </HeadingPairs>
  <TitlesOfParts>
    <vt:vector size="35" baseType="lpstr">
      <vt:lpstr>Segoe UI Web (West European)</vt:lpstr>
      <vt:lpstr>inherit</vt:lpstr>
      <vt:lpstr>Calibri</vt:lpstr>
      <vt:lpstr>Consolas</vt:lpstr>
      <vt:lpstr>Cambria Math</vt:lpstr>
      <vt:lpstr>Aldrich</vt:lpstr>
      <vt:lpstr>Arial</vt:lpstr>
      <vt:lpstr>Barlow Condensed</vt:lpstr>
      <vt:lpstr>Whitney</vt:lpstr>
      <vt:lpstr>Abril Fatface</vt:lpstr>
      <vt:lpstr>IBM Plex Mono Medium</vt:lpstr>
      <vt:lpstr>Griffy</vt:lpstr>
      <vt:lpstr>IBM Plex Mono</vt:lpstr>
      <vt:lpstr>SlidesMania</vt:lpstr>
      <vt:lpstr>Prediction of games  success </vt:lpstr>
      <vt:lpstr>Research Question:  Is it possible to predict the success of the game according to specific characteristics?</vt:lpstr>
      <vt:lpstr>Project Stages </vt:lpstr>
      <vt:lpstr>Data  acquisition </vt:lpstr>
      <vt:lpstr>Crawling brief process </vt:lpstr>
      <vt:lpstr>2|Data       Handling</vt:lpstr>
      <vt:lpstr>מצגת של PowerPoint‏</vt:lpstr>
      <vt:lpstr>מצגת של PowerPoint‏</vt:lpstr>
      <vt:lpstr>3|EDA</vt:lpstr>
      <vt:lpstr>מצגת של PowerPoint‏</vt:lpstr>
      <vt:lpstr>Top platforms over the years </vt:lpstr>
      <vt:lpstr>מצגת של PowerPoint‏</vt:lpstr>
      <vt:lpstr>מצגת של PowerPoint‏</vt:lpstr>
      <vt:lpstr>LET’S REVIEW SOME Conclusion</vt:lpstr>
      <vt:lpstr>4|Machine   Learning</vt:lpstr>
      <vt:lpstr>מצגת של PowerPoint‏</vt:lpstr>
      <vt:lpstr>מצגת של PowerPoint‏</vt:lpstr>
      <vt:lpstr>מצגת של PowerPoint‏</vt:lpstr>
      <vt:lpstr>מצגת של PowerPoint‏</vt:lpstr>
      <vt:lpstr>Conclusion</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games  success </dc:title>
  <cp:lastModifiedBy>Alexi Barkan</cp:lastModifiedBy>
  <cp:revision>3</cp:revision>
  <dcterms:modified xsi:type="dcterms:W3CDTF">2022-01-26T16:52:03Z</dcterms:modified>
</cp:coreProperties>
</file>